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9"/>
  </p:notesMasterIdLst>
  <p:sldIdLst>
    <p:sldId id="681" r:id="rId5"/>
    <p:sldId id="749" r:id="rId6"/>
    <p:sldId id="750" r:id="rId7"/>
    <p:sldId id="684" r:id="rId8"/>
    <p:sldId id="685" r:id="rId9"/>
    <p:sldId id="686" r:id="rId10"/>
    <p:sldId id="687" r:id="rId11"/>
    <p:sldId id="688" r:id="rId12"/>
    <p:sldId id="689" r:id="rId13"/>
    <p:sldId id="690" r:id="rId14"/>
    <p:sldId id="691" r:id="rId15"/>
    <p:sldId id="483" r:id="rId16"/>
    <p:sldId id="479" r:id="rId17"/>
    <p:sldId id="482" r:id="rId18"/>
    <p:sldId id="481" r:id="rId19"/>
    <p:sldId id="480" r:id="rId20"/>
    <p:sldId id="613" r:id="rId21"/>
    <p:sldId id="485" r:id="rId22"/>
    <p:sldId id="614" r:id="rId23"/>
    <p:sldId id="612" r:id="rId24"/>
    <p:sldId id="487" r:id="rId25"/>
    <p:sldId id="615" r:id="rId26"/>
    <p:sldId id="496" r:id="rId27"/>
    <p:sldId id="499" r:id="rId28"/>
    <p:sldId id="616" r:id="rId29"/>
    <p:sldId id="609" r:id="rId30"/>
    <p:sldId id="617" r:id="rId31"/>
    <p:sldId id="620" r:id="rId32"/>
    <p:sldId id="621" r:id="rId33"/>
    <p:sldId id="416" r:id="rId34"/>
    <p:sldId id="625" r:id="rId35"/>
    <p:sldId id="319" r:id="rId36"/>
    <p:sldId id="624" r:id="rId37"/>
    <p:sldId id="623" r:id="rId38"/>
    <p:sldId id="622" r:id="rId39"/>
    <p:sldId id="632" r:id="rId40"/>
    <p:sldId id="633" r:id="rId41"/>
    <p:sldId id="438" r:id="rId42"/>
    <p:sldId id="439" r:id="rId43"/>
    <p:sldId id="634" r:id="rId44"/>
    <p:sldId id="635" r:id="rId45"/>
    <p:sldId id="636" r:id="rId46"/>
    <p:sldId id="638" r:id="rId47"/>
    <p:sldId id="644" r:id="rId48"/>
    <p:sldId id="637" r:id="rId49"/>
    <p:sldId id="639" r:id="rId50"/>
    <p:sldId id="645" r:id="rId51"/>
    <p:sldId id="641" r:id="rId52"/>
    <p:sldId id="642" r:id="rId53"/>
    <p:sldId id="643" r:id="rId54"/>
    <p:sldId id="646" r:id="rId55"/>
    <p:sldId id="543" r:id="rId56"/>
    <p:sldId id="650" r:id="rId57"/>
    <p:sldId id="652" r:id="rId58"/>
    <p:sldId id="651" r:id="rId59"/>
    <p:sldId id="647" r:id="rId60"/>
    <p:sldId id="655" r:id="rId61"/>
    <p:sldId id="654" r:id="rId62"/>
    <p:sldId id="656" r:id="rId63"/>
    <p:sldId id="657" r:id="rId64"/>
    <p:sldId id="658" r:id="rId65"/>
    <p:sldId id="660" r:id="rId66"/>
    <p:sldId id="659" r:id="rId67"/>
    <p:sldId id="582" r:id="rId68"/>
    <p:sldId id="586" r:id="rId69"/>
    <p:sldId id="583" r:id="rId70"/>
    <p:sldId id="587" r:id="rId71"/>
    <p:sldId id="585" r:id="rId72"/>
    <p:sldId id="588" r:id="rId73"/>
    <p:sldId id="589" r:id="rId74"/>
    <p:sldId id="590" r:id="rId75"/>
    <p:sldId id="567" r:id="rId76"/>
    <p:sldId id="661" r:id="rId77"/>
    <p:sldId id="662" r:id="rId78"/>
    <p:sldId id="663" r:id="rId79"/>
    <p:sldId id="505" r:id="rId80"/>
    <p:sldId id="551" r:id="rId81"/>
    <p:sldId id="553" r:id="rId82"/>
    <p:sldId id="552" r:id="rId83"/>
    <p:sldId id="509" r:id="rId84"/>
    <p:sldId id="507" r:id="rId85"/>
    <p:sldId id="554" r:id="rId86"/>
    <p:sldId id="665" r:id="rId87"/>
    <p:sldId id="664" r:id="rId88"/>
    <p:sldId id="666" r:id="rId89"/>
    <p:sldId id="673" r:id="rId90"/>
    <p:sldId id="674" r:id="rId91"/>
    <p:sldId id="675" r:id="rId92"/>
    <p:sldId id="555" r:id="rId93"/>
    <p:sldId id="510" r:id="rId94"/>
    <p:sldId id="556" r:id="rId95"/>
    <p:sldId id="557" r:id="rId96"/>
    <p:sldId id="558" r:id="rId97"/>
    <p:sldId id="667" r:id="rId98"/>
    <p:sldId id="669" r:id="rId99"/>
    <p:sldId id="670" r:id="rId100"/>
    <p:sldId id="671" r:id="rId101"/>
    <p:sldId id="672" r:id="rId102"/>
    <p:sldId id="346" r:id="rId103"/>
    <p:sldId id="626" r:id="rId104"/>
    <p:sldId id="367" r:id="rId105"/>
    <p:sldId id="627" r:id="rId106"/>
    <p:sldId id="629" r:id="rId107"/>
    <p:sldId id="630" r:id="rId108"/>
    <p:sldId id="631" r:id="rId109"/>
    <p:sldId id="680" r:id="rId110"/>
    <p:sldId id="679" r:id="rId111"/>
    <p:sldId id="677" r:id="rId112"/>
    <p:sldId id="678" r:id="rId113"/>
    <p:sldId id="269" r:id="rId114"/>
    <p:sldId id="414" r:id="rId115"/>
    <p:sldId id="262" r:id="rId116"/>
    <p:sldId id="497" r:id="rId117"/>
    <p:sldId id="467" r:id="rId118"/>
    <p:sldId id="466" r:id="rId119"/>
    <p:sldId id="512" r:id="rId120"/>
    <p:sldId id="513" r:id="rId121"/>
    <p:sldId id="443" r:id="rId122"/>
    <p:sldId id="433" r:id="rId123"/>
    <p:sldId id="560" r:id="rId124"/>
    <p:sldId id="561" r:id="rId125"/>
    <p:sldId id="562" r:id="rId126"/>
    <p:sldId id="563" r:id="rId127"/>
    <p:sldId id="575" r:id="rId128"/>
    <p:sldId id="576" r:id="rId129"/>
    <p:sldId id="565" r:id="rId130"/>
    <p:sldId id="577" r:id="rId131"/>
    <p:sldId id="564" r:id="rId132"/>
    <p:sldId id="573" r:id="rId133"/>
    <p:sldId id="572" r:id="rId134"/>
    <p:sldId id="570" r:id="rId135"/>
    <p:sldId id="571" r:id="rId136"/>
    <p:sldId id="574" r:id="rId137"/>
    <p:sldId id="578" r:id="rId138"/>
    <p:sldId id="579" r:id="rId139"/>
    <p:sldId id="581" r:id="rId140"/>
    <p:sldId id="580" r:id="rId141"/>
    <p:sldId id="692" r:id="rId142"/>
    <p:sldId id="693" r:id="rId143"/>
    <p:sldId id="694" r:id="rId144"/>
    <p:sldId id="695" r:id="rId145"/>
    <p:sldId id="696" r:id="rId146"/>
    <p:sldId id="697" r:id="rId147"/>
    <p:sldId id="698" r:id="rId148"/>
    <p:sldId id="699" r:id="rId149"/>
    <p:sldId id="700" r:id="rId150"/>
    <p:sldId id="701" r:id="rId151"/>
    <p:sldId id="702" r:id="rId152"/>
    <p:sldId id="703" r:id="rId153"/>
    <p:sldId id="704" r:id="rId154"/>
    <p:sldId id="705" r:id="rId155"/>
    <p:sldId id="706" r:id="rId156"/>
    <p:sldId id="707" r:id="rId157"/>
    <p:sldId id="708" r:id="rId158"/>
    <p:sldId id="709" r:id="rId159"/>
    <p:sldId id="710" r:id="rId160"/>
    <p:sldId id="711" r:id="rId161"/>
    <p:sldId id="712" r:id="rId162"/>
    <p:sldId id="713" r:id="rId163"/>
    <p:sldId id="714" r:id="rId164"/>
    <p:sldId id="715" r:id="rId165"/>
    <p:sldId id="716" r:id="rId166"/>
    <p:sldId id="717" r:id="rId167"/>
    <p:sldId id="718" r:id="rId168"/>
    <p:sldId id="719" r:id="rId169"/>
    <p:sldId id="720" r:id="rId170"/>
    <p:sldId id="721" r:id="rId171"/>
    <p:sldId id="722" r:id="rId172"/>
    <p:sldId id="723" r:id="rId173"/>
    <p:sldId id="724" r:id="rId174"/>
    <p:sldId id="725" r:id="rId175"/>
    <p:sldId id="726" r:id="rId176"/>
    <p:sldId id="727" r:id="rId177"/>
    <p:sldId id="728" r:id="rId178"/>
    <p:sldId id="729" r:id="rId179"/>
    <p:sldId id="730" r:id="rId180"/>
    <p:sldId id="731" r:id="rId181"/>
    <p:sldId id="732" r:id="rId182"/>
    <p:sldId id="733" r:id="rId183"/>
    <p:sldId id="734" r:id="rId184"/>
    <p:sldId id="735" r:id="rId185"/>
    <p:sldId id="736" r:id="rId186"/>
    <p:sldId id="737" r:id="rId187"/>
    <p:sldId id="738" r:id="rId188"/>
    <p:sldId id="739" r:id="rId189"/>
    <p:sldId id="740" r:id="rId190"/>
    <p:sldId id="741" r:id="rId191"/>
    <p:sldId id="742" r:id="rId192"/>
    <p:sldId id="743" r:id="rId193"/>
    <p:sldId id="744" r:id="rId194"/>
    <p:sldId id="745" r:id="rId195"/>
    <p:sldId id="746" r:id="rId196"/>
    <p:sldId id="747" r:id="rId197"/>
    <p:sldId id="748" r:id="rId1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Mitchell" initials="WM" lastIdx="2" clrIdx="0">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E1FF"/>
    <a:srgbClr val="FF0000"/>
    <a:srgbClr val="4472C4"/>
    <a:srgbClr val="7630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07D0E0-8AEA-3A44-BEBA-7597631721EB}" v="1" dt="2023-10-09T14:20:03.335"/>
    <p1510:client id="{20588D86-74C3-E2E6-4702-6DF004FA5095}" v="9" dt="2023-10-09T13:59:13.514"/>
    <p1510:client id="{D544E28A-7ADE-3C18-5511-D24E5F53AAA3}" v="2992" dt="2023-10-09T17:59:46.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78081" autoAdjust="0"/>
  </p:normalViewPr>
  <p:slideViewPr>
    <p:cSldViewPr snapToGrid="0">
      <p:cViewPr varScale="1">
        <p:scale>
          <a:sx n="100" d="100"/>
          <a:sy n="100" d="100"/>
        </p:scale>
        <p:origin x="3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microsoft.com/office/2016/11/relationships/changesInfo" Target="changesInfos/changesInfo1.xml"/><Relationship Id="rId201"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y Mitchell" userId="S::tui81100@temple.edu::2b152345-79f8-4c34-a5db-5635c7cb5464" providerId="AD" clId="Web-{20588D86-74C3-E2E6-4702-6DF004FA5095}"/>
    <pc:docChg chg="modSld">
      <pc:chgData name="Billy Mitchell" userId="S::tui81100@temple.edu::2b152345-79f8-4c34-a5db-5635c7cb5464" providerId="AD" clId="Web-{20588D86-74C3-E2E6-4702-6DF004FA5095}" dt="2023-10-09T13:59:13.514" v="8" actId="1076"/>
      <pc:docMkLst>
        <pc:docMk/>
      </pc:docMkLst>
      <pc:sldChg chg="addSp modSp">
        <pc:chgData name="Billy Mitchell" userId="S::tui81100@temple.edu::2b152345-79f8-4c34-a5db-5635c7cb5464" providerId="AD" clId="Web-{20588D86-74C3-E2E6-4702-6DF004FA5095}" dt="2023-10-09T13:59:13.514" v="8" actId="1076"/>
        <pc:sldMkLst>
          <pc:docMk/>
          <pc:sldMk cId="3399404208" sldId="467"/>
        </pc:sldMkLst>
        <pc:spChg chg="mod">
          <ac:chgData name="Billy Mitchell" userId="S::tui81100@temple.edu::2b152345-79f8-4c34-a5db-5635c7cb5464" providerId="AD" clId="Web-{20588D86-74C3-E2E6-4702-6DF004FA5095}" dt="2023-10-09T13:57:48.668" v="0" actId="1076"/>
          <ac:spMkLst>
            <pc:docMk/>
            <pc:sldMk cId="3399404208" sldId="467"/>
            <ac:spMk id="4" creationId="{00000000-0000-0000-0000-000000000000}"/>
          </ac:spMkLst>
        </pc:spChg>
        <pc:picChg chg="add mod">
          <ac:chgData name="Billy Mitchell" userId="S::tui81100@temple.edu::2b152345-79f8-4c34-a5db-5635c7cb5464" providerId="AD" clId="Web-{20588D86-74C3-E2E6-4702-6DF004FA5095}" dt="2023-10-09T13:58:03.856" v="2" actId="1076"/>
          <ac:picMkLst>
            <pc:docMk/>
            <pc:sldMk cId="3399404208" sldId="467"/>
            <ac:picMk id="5" creationId="{69D4532C-17D1-C5F1-98DD-DCBC67FC1347}"/>
          </ac:picMkLst>
        </pc:picChg>
        <pc:picChg chg="add mod">
          <ac:chgData name="Billy Mitchell" userId="S::tui81100@temple.edu::2b152345-79f8-4c34-a5db-5635c7cb5464" providerId="AD" clId="Web-{20588D86-74C3-E2E6-4702-6DF004FA5095}" dt="2023-10-09T13:58:39.107" v="4" actId="1076"/>
          <ac:picMkLst>
            <pc:docMk/>
            <pc:sldMk cId="3399404208" sldId="467"/>
            <ac:picMk id="6" creationId="{1CA7EB33-D60A-4AB1-5E7E-07200D8BD586}"/>
          </ac:picMkLst>
        </pc:picChg>
        <pc:picChg chg="add mod">
          <ac:chgData name="Billy Mitchell" userId="S::tui81100@temple.edu::2b152345-79f8-4c34-a5db-5635c7cb5464" providerId="AD" clId="Web-{20588D86-74C3-E2E6-4702-6DF004FA5095}" dt="2023-10-09T13:59:13.514" v="8" actId="1076"/>
          <ac:picMkLst>
            <pc:docMk/>
            <pc:sldMk cId="3399404208" sldId="467"/>
            <ac:picMk id="7" creationId="{8AFEA6D4-8BFD-B136-D4D5-E3EF4A36BD95}"/>
          </ac:picMkLst>
        </pc:picChg>
      </pc:sldChg>
    </pc:docChg>
  </pc:docChgLst>
  <pc:docChgLst>
    <pc:chgData name="Billy Mitchell" userId="S::tui81100@temple.edu::2b152345-79f8-4c34-a5db-5635c7cb5464" providerId="AD" clId="Web-{D544E28A-7ADE-3C18-5511-D24E5F53AAA3}"/>
    <pc:docChg chg="addSld delSld modSld sldOrd">
      <pc:chgData name="Billy Mitchell" userId="S::tui81100@temple.edu::2b152345-79f8-4c34-a5db-5635c7cb5464" providerId="AD" clId="Web-{D544E28A-7ADE-3C18-5511-D24E5F53AAA3}" dt="2023-10-09T17:59:46.160" v="1953"/>
      <pc:docMkLst>
        <pc:docMk/>
      </pc:docMkLst>
      <pc:sldChg chg="del">
        <pc:chgData name="Billy Mitchell" userId="S::tui81100@temple.edu::2b152345-79f8-4c34-a5db-5635c7cb5464" providerId="AD" clId="Web-{D544E28A-7ADE-3C18-5511-D24E5F53AAA3}" dt="2023-10-09T16:39:50.849" v="570"/>
        <pc:sldMkLst>
          <pc:docMk/>
          <pc:sldMk cId="937140789" sldId="282"/>
        </pc:sldMkLst>
      </pc:sldChg>
      <pc:sldChg chg="del">
        <pc:chgData name="Billy Mitchell" userId="S::tui81100@temple.edu::2b152345-79f8-4c34-a5db-5635c7cb5464" providerId="AD" clId="Web-{D544E28A-7ADE-3C18-5511-D24E5F53AAA3}" dt="2023-10-09T17:49:35.937" v="1731"/>
        <pc:sldMkLst>
          <pc:docMk/>
          <pc:sldMk cId="0" sldId="284"/>
        </pc:sldMkLst>
      </pc:sldChg>
      <pc:sldChg chg="del">
        <pc:chgData name="Billy Mitchell" userId="S::tui81100@temple.edu::2b152345-79f8-4c34-a5db-5635c7cb5464" providerId="AD" clId="Web-{D544E28A-7ADE-3C18-5511-D24E5F53AAA3}" dt="2023-10-09T17:49:35.937" v="1730"/>
        <pc:sldMkLst>
          <pc:docMk/>
          <pc:sldMk cId="0" sldId="285"/>
        </pc:sldMkLst>
      </pc:sldChg>
      <pc:sldChg chg="del">
        <pc:chgData name="Billy Mitchell" userId="S::tui81100@temple.edu::2b152345-79f8-4c34-a5db-5635c7cb5464" providerId="AD" clId="Web-{D544E28A-7ADE-3C18-5511-D24E5F53AAA3}" dt="2023-10-09T17:49:35.937" v="1729"/>
        <pc:sldMkLst>
          <pc:docMk/>
          <pc:sldMk cId="0" sldId="286"/>
        </pc:sldMkLst>
      </pc:sldChg>
      <pc:sldChg chg="del">
        <pc:chgData name="Billy Mitchell" userId="S::tui81100@temple.edu::2b152345-79f8-4c34-a5db-5635c7cb5464" providerId="AD" clId="Web-{D544E28A-7ADE-3C18-5511-D24E5F53AAA3}" dt="2023-10-09T17:49:35.937" v="1728"/>
        <pc:sldMkLst>
          <pc:docMk/>
          <pc:sldMk cId="0" sldId="287"/>
        </pc:sldMkLst>
      </pc:sldChg>
      <pc:sldChg chg="del">
        <pc:chgData name="Billy Mitchell" userId="S::tui81100@temple.edu::2b152345-79f8-4c34-a5db-5635c7cb5464" providerId="AD" clId="Web-{D544E28A-7ADE-3C18-5511-D24E5F53AAA3}" dt="2023-10-09T17:49:35.937" v="1727"/>
        <pc:sldMkLst>
          <pc:docMk/>
          <pc:sldMk cId="0" sldId="288"/>
        </pc:sldMkLst>
      </pc:sldChg>
      <pc:sldChg chg="del">
        <pc:chgData name="Billy Mitchell" userId="S::tui81100@temple.edu::2b152345-79f8-4c34-a5db-5635c7cb5464" providerId="AD" clId="Web-{D544E28A-7ADE-3C18-5511-D24E5F53AAA3}" dt="2023-10-09T17:49:36.125" v="1732"/>
        <pc:sldMkLst>
          <pc:docMk/>
          <pc:sldMk cId="0" sldId="289"/>
        </pc:sldMkLst>
      </pc:sldChg>
      <pc:sldChg chg="del">
        <pc:chgData name="Billy Mitchell" userId="S::tui81100@temple.edu::2b152345-79f8-4c34-a5db-5635c7cb5464" providerId="AD" clId="Web-{D544E28A-7ADE-3C18-5511-D24E5F53AAA3}" dt="2023-10-09T17:49:35.937" v="1726"/>
        <pc:sldMkLst>
          <pc:docMk/>
          <pc:sldMk cId="0" sldId="290"/>
        </pc:sldMkLst>
      </pc:sldChg>
      <pc:sldChg chg="del">
        <pc:chgData name="Billy Mitchell" userId="S::tui81100@temple.edu::2b152345-79f8-4c34-a5db-5635c7cb5464" providerId="AD" clId="Web-{D544E28A-7ADE-3C18-5511-D24E5F53AAA3}" dt="2023-10-09T17:49:35.922" v="1725"/>
        <pc:sldMkLst>
          <pc:docMk/>
          <pc:sldMk cId="0" sldId="291"/>
        </pc:sldMkLst>
      </pc:sldChg>
      <pc:sldChg chg="del">
        <pc:chgData name="Billy Mitchell" userId="S::tui81100@temple.edu::2b152345-79f8-4c34-a5db-5635c7cb5464" providerId="AD" clId="Web-{D544E28A-7ADE-3C18-5511-D24E5F53AAA3}" dt="2023-10-09T17:49:35.922" v="1724"/>
        <pc:sldMkLst>
          <pc:docMk/>
          <pc:sldMk cId="0" sldId="292"/>
        </pc:sldMkLst>
      </pc:sldChg>
      <pc:sldChg chg="del">
        <pc:chgData name="Billy Mitchell" userId="S::tui81100@temple.edu::2b152345-79f8-4c34-a5db-5635c7cb5464" providerId="AD" clId="Web-{D544E28A-7ADE-3C18-5511-D24E5F53AAA3}" dt="2023-10-09T17:49:35.922" v="1723"/>
        <pc:sldMkLst>
          <pc:docMk/>
          <pc:sldMk cId="0" sldId="293"/>
        </pc:sldMkLst>
      </pc:sldChg>
      <pc:sldChg chg="del">
        <pc:chgData name="Billy Mitchell" userId="S::tui81100@temple.edu::2b152345-79f8-4c34-a5db-5635c7cb5464" providerId="AD" clId="Web-{D544E28A-7ADE-3C18-5511-D24E5F53AAA3}" dt="2023-10-09T17:49:35.922" v="1722"/>
        <pc:sldMkLst>
          <pc:docMk/>
          <pc:sldMk cId="0" sldId="294"/>
        </pc:sldMkLst>
      </pc:sldChg>
      <pc:sldChg chg="del">
        <pc:chgData name="Billy Mitchell" userId="S::tui81100@temple.edu::2b152345-79f8-4c34-a5db-5635c7cb5464" providerId="AD" clId="Web-{D544E28A-7ADE-3C18-5511-D24E5F53AAA3}" dt="2023-10-09T17:49:35.922" v="1721"/>
        <pc:sldMkLst>
          <pc:docMk/>
          <pc:sldMk cId="0" sldId="295"/>
        </pc:sldMkLst>
      </pc:sldChg>
      <pc:sldChg chg="del">
        <pc:chgData name="Billy Mitchell" userId="S::tui81100@temple.edu::2b152345-79f8-4c34-a5db-5635c7cb5464" providerId="AD" clId="Web-{D544E28A-7ADE-3C18-5511-D24E5F53AAA3}" dt="2023-10-09T17:49:35.922" v="1720"/>
        <pc:sldMkLst>
          <pc:docMk/>
          <pc:sldMk cId="0" sldId="296"/>
        </pc:sldMkLst>
      </pc:sldChg>
      <pc:sldChg chg="del">
        <pc:chgData name="Billy Mitchell" userId="S::tui81100@temple.edu::2b152345-79f8-4c34-a5db-5635c7cb5464" providerId="AD" clId="Web-{D544E28A-7ADE-3C18-5511-D24E5F53AAA3}" dt="2023-10-09T17:49:35.922" v="1719"/>
        <pc:sldMkLst>
          <pc:docMk/>
          <pc:sldMk cId="0" sldId="297"/>
        </pc:sldMkLst>
      </pc:sldChg>
      <pc:sldChg chg="del">
        <pc:chgData name="Billy Mitchell" userId="S::tui81100@temple.edu::2b152345-79f8-4c34-a5db-5635c7cb5464" providerId="AD" clId="Web-{D544E28A-7ADE-3C18-5511-D24E5F53AAA3}" dt="2023-10-09T17:49:35.922" v="1718"/>
        <pc:sldMkLst>
          <pc:docMk/>
          <pc:sldMk cId="0" sldId="298"/>
        </pc:sldMkLst>
      </pc:sldChg>
      <pc:sldChg chg="del">
        <pc:chgData name="Billy Mitchell" userId="S::tui81100@temple.edu::2b152345-79f8-4c34-a5db-5635c7cb5464" providerId="AD" clId="Web-{D544E28A-7ADE-3C18-5511-D24E5F53AAA3}" dt="2023-10-09T17:49:35.922" v="1717"/>
        <pc:sldMkLst>
          <pc:docMk/>
          <pc:sldMk cId="0" sldId="299"/>
        </pc:sldMkLst>
      </pc:sldChg>
      <pc:sldChg chg="del">
        <pc:chgData name="Billy Mitchell" userId="S::tui81100@temple.edu::2b152345-79f8-4c34-a5db-5635c7cb5464" providerId="AD" clId="Web-{D544E28A-7ADE-3C18-5511-D24E5F53AAA3}" dt="2023-10-09T17:49:35.922" v="1716"/>
        <pc:sldMkLst>
          <pc:docMk/>
          <pc:sldMk cId="0" sldId="300"/>
        </pc:sldMkLst>
      </pc:sldChg>
      <pc:sldChg chg="del">
        <pc:chgData name="Billy Mitchell" userId="S::tui81100@temple.edu::2b152345-79f8-4c34-a5db-5635c7cb5464" providerId="AD" clId="Web-{D544E28A-7ADE-3C18-5511-D24E5F53AAA3}" dt="2023-10-09T17:49:35.906" v="1715"/>
        <pc:sldMkLst>
          <pc:docMk/>
          <pc:sldMk cId="0" sldId="301"/>
        </pc:sldMkLst>
      </pc:sldChg>
      <pc:sldChg chg="del">
        <pc:chgData name="Billy Mitchell" userId="S::tui81100@temple.edu::2b152345-79f8-4c34-a5db-5635c7cb5464" providerId="AD" clId="Web-{D544E28A-7ADE-3C18-5511-D24E5F53AAA3}" dt="2023-10-09T17:49:35.906" v="1714"/>
        <pc:sldMkLst>
          <pc:docMk/>
          <pc:sldMk cId="0" sldId="302"/>
        </pc:sldMkLst>
      </pc:sldChg>
      <pc:sldChg chg="del">
        <pc:chgData name="Billy Mitchell" userId="S::tui81100@temple.edu::2b152345-79f8-4c34-a5db-5635c7cb5464" providerId="AD" clId="Web-{D544E28A-7ADE-3C18-5511-D24E5F53AAA3}" dt="2023-10-09T17:49:35.906" v="1713"/>
        <pc:sldMkLst>
          <pc:docMk/>
          <pc:sldMk cId="0" sldId="303"/>
        </pc:sldMkLst>
      </pc:sldChg>
      <pc:sldChg chg="del">
        <pc:chgData name="Billy Mitchell" userId="S::tui81100@temple.edu::2b152345-79f8-4c34-a5db-5635c7cb5464" providerId="AD" clId="Web-{D544E28A-7ADE-3C18-5511-D24E5F53AAA3}" dt="2023-10-09T17:49:35.906" v="1712"/>
        <pc:sldMkLst>
          <pc:docMk/>
          <pc:sldMk cId="0" sldId="304"/>
        </pc:sldMkLst>
      </pc:sldChg>
      <pc:sldChg chg="del">
        <pc:chgData name="Billy Mitchell" userId="S::tui81100@temple.edu::2b152345-79f8-4c34-a5db-5635c7cb5464" providerId="AD" clId="Web-{D544E28A-7ADE-3C18-5511-D24E5F53AAA3}" dt="2023-10-09T17:49:35.906" v="1711"/>
        <pc:sldMkLst>
          <pc:docMk/>
          <pc:sldMk cId="0" sldId="305"/>
        </pc:sldMkLst>
      </pc:sldChg>
      <pc:sldChg chg="del">
        <pc:chgData name="Billy Mitchell" userId="S::tui81100@temple.edu::2b152345-79f8-4c34-a5db-5635c7cb5464" providerId="AD" clId="Web-{D544E28A-7ADE-3C18-5511-D24E5F53AAA3}" dt="2023-10-09T17:49:35.906" v="1710"/>
        <pc:sldMkLst>
          <pc:docMk/>
          <pc:sldMk cId="0" sldId="306"/>
        </pc:sldMkLst>
      </pc:sldChg>
      <pc:sldChg chg="del">
        <pc:chgData name="Billy Mitchell" userId="S::tui81100@temple.edu::2b152345-79f8-4c34-a5db-5635c7cb5464" providerId="AD" clId="Web-{D544E28A-7ADE-3C18-5511-D24E5F53AAA3}" dt="2023-10-09T17:49:35.906" v="1709"/>
        <pc:sldMkLst>
          <pc:docMk/>
          <pc:sldMk cId="0" sldId="307"/>
        </pc:sldMkLst>
      </pc:sldChg>
      <pc:sldChg chg="del">
        <pc:chgData name="Billy Mitchell" userId="S::tui81100@temple.edu::2b152345-79f8-4c34-a5db-5635c7cb5464" providerId="AD" clId="Web-{D544E28A-7ADE-3C18-5511-D24E5F53AAA3}" dt="2023-10-09T17:49:35.906" v="1708"/>
        <pc:sldMkLst>
          <pc:docMk/>
          <pc:sldMk cId="0" sldId="308"/>
        </pc:sldMkLst>
      </pc:sldChg>
      <pc:sldChg chg="del">
        <pc:chgData name="Billy Mitchell" userId="S::tui81100@temple.edu::2b152345-79f8-4c34-a5db-5635c7cb5464" providerId="AD" clId="Web-{D544E28A-7ADE-3C18-5511-D24E5F53AAA3}" dt="2023-10-09T17:49:35.906" v="1707"/>
        <pc:sldMkLst>
          <pc:docMk/>
          <pc:sldMk cId="0" sldId="309"/>
        </pc:sldMkLst>
      </pc:sldChg>
      <pc:sldChg chg="del">
        <pc:chgData name="Billy Mitchell" userId="S::tui81100@temple.edu::2b152345-79f8-4c34-a5db-5635c7cb5464" providerId="AD" clId="Web-{D544E28A-7ADE-3C18-5511-D24E5F53AAA3}" dt="2023-10-09T17:49:35.906" v="1706"/>
        <pc:sldMkLst>
          <pc:docMk/>
          <pc:sldMk cId="0" sldId="310"/>
        </pc:sldMkLst>
      </pc:sldChg>
      <pc:sldChg chg="del">
        <pc:chgData name="Billy Mitchell" userId="S::tui81100@temple.edu::2b152345-79f8-4c34-a5db-5635c7cb5464" providerId="AD" clId="Web-{D544E28A-7ADE-3C18-5511-D24E5F53AAA3}" dt="2023-10-09T17:49:35.890" v="1705"/>
        <pc:sldMkLst>
          <pc:docMk/>
          <pc:sldMk cId="0" sldId="311"/>
        </pc:sldMkLst>
      </pc:sldChg>
      <pc:sldChg chg="modSp mod setBg">
        <pc:chgData name="Billy Mitchell" userId="S::tui81100@temple.edu::2b152345-79f8-4c34-a5db-5635c7cb5464" providerId="AD" clId="Web-{D544E28A-7ADE-3C18-5511-D24E5F53AAA3}" dt="2023-10-09T17:27:27.972" v="1101" actId="20577"/>
        <pc:sldMkLst>
          <pc:docMk/>
          <pc:sldMk cId="0" sldId="319"/>
        </pc:sldMkLst>
        <pc:spChg chg="mod">
          <ac:chgData name="Billy Mitchell" userId="S::tui81100@temple.edu::2b152345-79f8-4c34-a5db-5635c7cb5464" providerId="AD" clId="Web-{D544E28A-7ADE-3C18-5511-D24E5F53AAA3}" dt="2023-10-09T17:27:27.972" v="1101" actId="20577"/>
          <ac:spMkLst>
            <pc:docMk/>
            <pc:sldMk cId="0" sldId="319"/>
            <ac:spMk id="191" creationId="{00000000-0000-0000-0000-000000000000}"/>
          </ac:spMkLst>
        </pc:spChg>
      </pc:sldChg>
      <pc:sldChg chg="del">
        <pc:chgData name="Billy Mitchell" userId="S::tui81100@temple.edu::2b152345-79f8-4c34-a5db-5635c7cb5464" providerId="AD" clId="Web-{D544E28A-7ADE-3C18-5511-D24E5F53AAA3}" dt="2023-10-09T17:37:11.976" v="1501"/>
        <pc:sldMkLst>
          <pc:docMk/>
          <pc:sldMk cId="0" sldId="320"/>
        </pc:sldMkLst>
      </pc:sldChg>
      <pc:sldChg chg="del">
        <pc:chgData name="Billy Mitchell" userId="S::tui81100@temple.edu::2b152345-79f8-4c34-a5db-5635c7cb5464" providerId="AD" clId="Web-{D544E28A-7ADE-3C18-5511-D24E5F53AAA3}" dt="2023-10-09T17:37:11.976" v="1500"/>
        <pc:sldMkLst>
          <pc:docMk/>
          <pc:sldMk cId="0" sldId="321"/>
        </pc:sldMkLst>
      </pc:sldChg>
      <pc:sldChg chg="del">
        <pc:chgData name="Billy Mitchell" userId="S::tui81100@temple.edu::2b152345-79f8-4c34-a5db-5635c7cb5464" providerId="AD" clId="Web-{D544E28A-7ADE-3C18-5511-D24E5F53AAA3}" dt="2023-10-09T17:37:15.460" v="1502"/>
        <pc:sldMkLst>
          <pc:docMk/>
          <pc:sldMk cId="0" sldId="322"/>
        </pc:sldMkLst>
      </pc:sldChg>
      <pc:sldChg chg="del">
        <pc:chgData name="Billy Mitchell" userId="S::tui81100@temple.edu::2b152345-79f8-4c34-a5db-5635c7cb5464" providerId="AD" clId="Web-{D544E28A-7ADE-3C18-5511-D24E5F53AAA3}" dt="2023-10-09T17:37:18.835" v="1503"/>
        <pc:sldMkLst>
          <pc:docMk/>
          <pc:sldMk cId="0" sldId="323"/>
        </pc:sldMkLst>
      </pc:sldChg>
      <pc:sldChg chg="del">
        <pc:chgData name="Billy Mitchell" userId="S::tui81100@temple.edu::2b152345-79f8-4c34-a5db-5635c7cb5464" providerId="AD" clId="Web-{D544E28A-7ADE-3C18-5511-D24E5F53AAA3}" dt="2023-10-09T17:49:36.125" v="1733"/>
        <pc:sldMkLst>
          <pc:docMk/>
          <pc:sldMk cId="2307919288" sldId="324"/>
        </pc:sldMkLst>
      </pc:sldChg>
      <pc:sldChg chg="del">
        <pc:chgData name="Billy Mitchell" userId="S::tui81100@temple.edu::2b152345-79f8-4c34-a5db-5635c7cb5464" providerId="AD" clId="Web-{D544E28A-7ADE-3C18-5511-D24E5F53AAA3}" dt="2023-10-09T16:39:50.833" v="569"/>
        <pc:sldMkLst>
          <pc:docMk/>
          <pc:sldMk cId="3788166790" sldId="330"/>
        </pc:sldMkLst>
      </pc:sldChg>
      <pc:sldChg chg="del">
        <pc:chgData name="Billy Mitchell" userId="S::tui81100@temple.edu::2b152345-79f8-4c34-a5db-5635c7cb5464" providerId="AD" clId="Web-{D544E28A-7ADE-3C18-5511-D24E5F53AAA3}" dt="2023-10-09T16:39:50.833" v="568"/>
        <pc:sldMkLst>
          <pc:docMk/>
          <pc:sldMk cId="751667657" sldId="331"/>
        </pc:sldMkLst>
      </pc:sldChg>
      <pc:sldChg chg="del">
        <pc:chgData name="Billy Mitchell" userId="S::tui81100@temple.edu::2b152345-79f8-4c34-a5db-5635c7cb5464" providerId="AD" clId="Web-{D544E28A-7ADE-3C18-5511-D24E5F53AAA3}" dt="2023-10-09T16:39:50.833" v="567"/>
        <pc:sldMkLst>
          <pc:docMk/>
          <pc:sldMk cId="3449860379" sldId="332"/>
        </pc:sldMkLst>
      </pc:sldChg>
      <pc:sldChg chg="del">
        <pc:chgData name="Billy Mitchell" userId="S::tui81100@temple.edu::2b152345-79f8-4c34-a5db-5635c7cb5464" providerId="AD" clId="Web-{D544E28A-7ADE-3C18-5511-D24E5F53AAA3}" dt="2023-10-09T16:39:50.833" v="566"/>
        <pc:sldMkLst>
          <pc:docMk/>
          <pc:sldMk cId="463748415" sldId="333"/>
        </pc:sldMkLst>
      </pc:sldChg>
      <pc:sldChg chg="del">
        <pc:chgData name="Billy Mitchell" userId="S::tui81100@temple.edu::2b152345-79f8-4c34-a5db-5635c7cb5464" providerId="AD" clId="Web-{D544E28A-7ADE-3C18-5511-D24E5F53AAA3}" dt="2023-10-09T16:39:50.833" v="565"/>
        <pc:sldMkLst>
          <pc:docMk/>
          <pc:sldMk cId="479420129" sldId="334"/>
        </pc:sldMkLst>
      </pc:sldChg>
      <pc:sldChg chg="mod setBg">
        <pc:chgData name="Billy Mitchell" userId="S::tui81100@temple.edu::2b152345-79f8-4c34-a5db-5635c7cb5464" providerId="AD" clId="Web-{D544E28A-7ADE-3C18-5511-D24E5F53AAA3}" dt="2023-10-09T16:17:14.563" v="162"/>
        <pc:sldMkLst>
          <pc:docMk/>
          <pc:sldMk cId="1284821419" sldId="346"/>
        </pc:sldMkLst>
      </pc:sldChg>
      <pc:sldChg chg="mod setBg">
        <pc:chgData name="Billy Mitchell" userId="S::tui81100@temple.edu::2b152345-79f8-4c34-a5db-5635c7cb5464" providerId="AD" clId="Web-{D544E28A-7ADE-3C18-5511-D24E5F53AAA3}" dt="2023-10-09T16:17:14.672" v="163"/>
        <pc:sldMkLst>
          <pc:docMk/>
          <pc:sldMk cId="555016754" sldId="367"/>
        </pc:sldMkLst>
      </pc:sldChg>
      <pc:sldChg chg="del">
        <pc:chgData name="Billy Mitchell" userId="S::tui81100@temple.edu::2b152345-79f8-4c34-a5db-5635c7cb5464" providerId="AD" clId="Web-{D544E28A-7ADE-3C18-5511-D24E5F53AAA3}" dt="2023-10-09T17:49:35.890" v="1704"/>
        <pc:sldMkLst>
          <pc:docMk/>
          <pc:sldMk cId="2019615190" sldId="406"/>
        </pc:sldMkLst>
      </pc:sldChg>
      <pc:sldChg chg="del">
        <pc:chgData name="Billy Mitchell" userId="S::tui81100@temple.edu::2b152345-79f8-4c34-a5db-5635c7cb5464" providerId="AD" clId="Web-{D544E28A-7ADE-3C18-5511-D24E5F53AAA3}" dt="2023-10-09T16:39:50.818" v="564"/>
        <pc:sldMkLst>
          <pc:docMk/>
          <pc:sldMk cId="2415464445" sldId="413"/>
        </pc:sldMkLst>
      </pc:sldChg>
      <pc:sldChg chg="del">
        <pc:chgData name="Billy Mitchell" userId="S::tui81100@temple.edu::2b152345-79f8-4c34-a5db-5635c7cb5464" providerId="AD" clId="Web-{D544E28A-7ADE-3C18-5511-D24E5F53AAA3}" dt="2023-10-09T17:37:08.132" v="1498"/>
        <pc:sldMkLst>
          <pc:docMk/>
          <pc:sldMk cId="0" sldId="431"/>
        </pc:sldMkLst>
      </pc:sldChg>
      <pc:sldChg chg="delSp modSp del">
        <pc:chgData name="Billy Mitchell" userId="S::tui81100@temple.edu::2b152345-79f8-4c34-a5db-5635c7cb5464" providerId="AD" clId="Web-{D544E28A-7ADE-3C18-5511-D24E5F53AAA3}" dt="2023-10-09T17:37:08.132" v="1499"/>
        <pc:sldMkLst>
          <pc:docMk/>
          <pc:sldMk cId="0" sldId="432"/>
        </pc:sldMkLst>
        <pc:picChg chg="del mod">
          <ac:chgData name="Billy Mitchell" userId="S::tui81100@temple.edu::2b152345-79f8-4c34-a5db-5635c7cb5464" providerId="AD" clId="Web-{D544E28A-7ADE-3C18-5511-D24E5F53AAA3}" dt="2023-10-09T17:35:42.488" v="1453"/>
          <ac:picMkLst>
            <pc:docMk/>
            <pc:sldMk cId="0" sldId="432"/>
            <ac:picMk id="910" creationId="{00000000-0000-0000-0000-000000000000}"/>
          </ac:picMkLst>
        </pc:picChg>
      </pc:sldChg>
      <pc:sldChg chg="addSp delSp modSp mod setBg">
        <pc:chgData name="Billy Mitchell" userId="S::tui81100@temple.edu::2b152345-79f8-4c34-a5db-5635c7cb5464" providerId="AD" clId="Web-{D544E28A-7ADE-3C18-5511-D24E5F53AAA3}" dt="2023-10-09T17:39:57.903" v="1537" actId="20577"/>
        <pc:sldMkLst>
          <pc:docMk/>
          <pc:sldMk cId="0" sldId="433"/>
        </pc:sldMkLst>
        <pc:spChg chg="add del mod">
          <ac:chgData name="Billy Mitchell" userId="S::tui81100@temple.edu::2b152345-79f8-4c34-a5db-5635c7cb5464" providerId="AD" clId="Web-{D544E28A-7ADE-3C18-5511-D24E5F53AAA3}" dt="2023-10-09T17:32:25.138" v="1361"/>
          <ac:spMkLst>
            <pc:docMk/>
            <pc:sldMk cId="0" sldId="433"/>
            <ac:spMk id="3" creationId="{809183C2-8460-D46D-50E4-D857677C383D}"/>
          </ac:spMkLst>
        </pc:spChg>
        <pc:spChg chg="add del mod">
          <ac:chgData name="Billy Mitchell" userId="S::tui81100@temple.edu::2b152345-79f8-4c34-a5db-5635c7cb5464" providerId="AD" clId="Web-{D544E28A-7ADE-3C18-5511-D24E5F53AAA3}" dt="2023-10-09T17:39:53.981" v="1532"/>
          <ac:spMkLst>
            <pc:docMk/>
            <pc:sldMk cId="0" sldId="433"/>
            <ac:spMk id="4" creationId="{F5AAF06C-40D6-ED2B-964A-72A5D555D3A8}"/>
          </ac:spMkLst>
        </pc:spChg>
        <pc:spChg chg="add del mod">
          <ac:chgData name="Billy Mitchell" userId="S::tui81100@temple.edu::2b152345-79f8-4c34-a5db-5635c7cb5464" providerId="AD" clId="Web-{D544E28A-7ADE-3C18-5511-D24E5F53AAA3}" dt="2023-10-09T17:37:42.602" v="1509"/>
          <ac:spMkLst>
            <pc:docMk/>
            <pc:sldMk cId="0" sldId="433"/>
            <ac:spMk id="7" creationId="{2134B317-F784-9C52-62E3-A5DE7F3304AB}"/>
          </ac:spMkLst>
        </pc:spChg>
        <pc:spChg chg="add mod">
          <ac:chgData name="Billy Mitchell" userId="S::tui81100@temple.edu::2b152345-79f8-4c34-a5db-5635c7cb5464" providerId="AD" clId="Web-{D544E28A-7ADE-3C18-5511-D24E5F53AAA3}" dt="2023-10-09T17:39:57.903" v="1537" actId="20577"/>
          <ac:spMkLst>
            <pc:docMk/>
            <pc:sldMk cId="0" sldId="433"/>
            <ac:spMk id="9" creationId="{1DCB1613-76A3-74AA-53B7-96ABCEFE2B14}"/>
          </ac:spMkLst>
        </pc:spChg>
        <pc:spChg chg="mod">
          <ac:chgData name="Billy Mitchell" userId="S::tui81100@temple.edu::2b152345-79f8-4c34-a5db-5635c7cb5464" providerId="AD" clId="Web-{D544E28A-7ADE-3C18-5511-D24E5F53AAA3}" dt="2023-10-09T17:36:46.350" v="1491" actId="14100"/>
          <ac:spMkLst>
            <pc:docMk/>
            <pc:sldMk cId="0" sldId="433"/>
            <ac:spMk id="952" creationId="{00000000-0000-0000-0000-000000000000}"/>
          </ac:spMkLst>
        </pc:spChg>
        <pc:spChg chg="del">
          <ac:chgData name="Billy Mitchell" userId="S::tui81100@temple.edu::2b152345-79f8-4c34-a5db-5635c7cb5464" providerId="AD" clId="Web-{D544E28A-7ADE-3C18-5511-D24E5F53AAA3}" dt="2023-10-09T17:32:19.685" v="1358"/>
          <ac:spMkLst>
            <pc:docMk/>
            <pc:sldMk cId="0" sldId="433"/>
            <ac:spMk id="954" creationId="{00000000-0000-0000-0000-000000000000}"/>
          </ac:spMkLst>
        </pc:spChg>
        <pc:spChg chg="del">
          <ac:chgData name="Billy Mitchell" userId="S::tui81100@temple.edu::2b152345-79f8-4c34-a5db-5635c7cb5464" providerId="AD" clId="Web-{D544E28A-7ADE-3C18-5511-D24E5F53AAA3}" dt="2023-10-09T17:32:16.669" v="1354"/>
          <ac:spMkLst>
            <pc:docMk/>
            <pc:sldMk cId="0" sldId="433"/>
            <ac:spMk id="955" creationId="{00000000-0000-0000-0000-000000000000}"/>
          </ac:spMkLst>
        </pc:spChg>
        <pc:spChg chg="del">
          <ac:chgData name="Billy Mitchell" userId="S::tui81100@temple.edu::2b152345-79f8-4c34-a5db-5635c7cb5464" providerId="AD" clId="Web-{D544E28A-7ADE-3C18-5511-D24E5F53AAA3}" dt="2023-10-09T17:32:19.685" v="1357"/>
          <ac:spMkLst>
            <pc:docMk/>
            <pc:sldMk cId="0" sldId="433"/>
            <ac:spMk id="956" creationId="{00000000-0000-0000-0000-000000000000}"/>
          </ac:spMkLst>
        </pc:spChg>
        <pc:spChg chg="del">
          <ac:chgData name="Billy Mitchell" userId="S::tui81100@temple.edu::2b152345-79f8-4c34-a5db-5635c7cb5464" providerId="AD" clId="Web-{D544E28A-7ADE-3C18-5511-D24E5F53AAA3}" dt="2023-10-09T17:32:21.294" v="1360"/>
          <ac:spMkLst>
            <pc:docMk/>
            <pc:sldMk cId="0" sldId="433"/>
            <ac:spMk id="957" creationId="{00000000-0000-0000-0000-000000000000}"/>
          </ac:spMkLst>
        </pc:spChg>
        <pc:spChg chg="del">
          <ac:chgData name="Billy Mitchell" userId="S::tui81100@temple.edu::2b152345-79f8-4c34-a5db-5635c7cb5464" providerId="AD" clId="Web-{D544E28A-7ADE-3C18-5511-D24E5F53AAA3}" dt="2023-10-09T17:32:27.044" v="1362"/>
          <ac:spMkLst>
            <pc:docMk/>
            <pc:sldMk cId="0" sldId="433"/>
            <ac:spMk id="958" creationId="{00000000-0000-0000-0000-000000000000}"/>
          </ac:spMkLst>
        </pc:spChg>
        <pc:spChg chg="del">
          <ac:chgData name="Billy Mitchell" userId="S::tui81100@temple.edu::2b152345-79f8-4c34-a5db-5635c7cb5464" providerId="AD" clId="Web-{D544E28A-7ADE-3C18-5511-D24E5F53AAA3}" dt="2023-10-09T17:32:19.685" v="1356"/>
          <ac:spMkLst>
            <pc:docMk/>
            <pc:sldMk cId="0" sldId="433"/>
            <ac:spMk id="959" creationId="{00000000-0000-0000-0000-000000000000}"/>
          </ac:spMkLst>
        </pc:spChg>
        <pc:spChg chg="del">
          <ac:chgData name="Billy Mitchell" userId="S::tui81100@temple.edu::2b152345-79f8-4c34-a5db-5635c7cb5464" providerId="AD" clId="Web-{D544E28A-7ADE-3C18-5511-D24E5F53AAA3}" dt="2023-10-09T17:32:19.685" v="1355"/>
          <ac:spMkLst>
            <pc:docMk/>
            <pc:sldMk cId="0" sldId="433"/>
            <ac:spMk id="960" creationId="{00000000-0000-0000-0000-000000000000}"/>
          </ac:spMkLst>
        </pc:spChg>
        <pc:grpChg chg="del mod">
          <ac:chgData name="Billy Mitchell" userId="S::tui81100@temple.edu::2b152345-79f8-4c34-a5db-5635c7cb5464" providerId="AD" clId="Web-{D544E28A-7ADE-3C18-5511-D24E5F53AAA3}" dt="2023-10-09T17:35:46.692" v="1454"/>
          <ac:grpSpMkLst>
            <pc:docMk/>
            <pc:sldMk cId="0" sldId="433"/>
            <ac:grpSpMk id="961" creationId="{00000000-0000-0000-0000-000000000000}"/>
          </ac:grpSpMkLst>
        </pc:grpChg>
        <pc:grpChg chg="add del">
          <ac:chgData name="Billy Mitchell" userId="S::tui81100@temple.edu::2b152345-79f8-4c34-a5db-5635c7cb5464" providerId="AD" clId="Web-{D544E28A-7ADE-3C18-5511-D24E5F53AAA3}" dt="2023-10-09T17:34:23.158" v="1435"/>
          <ac:grpSpMkLst>
            <pc:docMk/>
            <pc:sldMk cId="0" sldId="433"/>
            <ac:grpSpMk id="962" creationId="{00000000-0000-0000-0000-000000000000}"/>
          </ac:grpSpMkLst>
        </pc:grpChg>
        <pc:picChg chg="add del mod">
          <ac:chgData name="Billy Mitchell" userId="S::tui81100@temple.edu::2b152345-79f8-4c34-a5db-5635c7cb5464" providerId="AD" clId="Web-{D544E28A-7ADE-3C18-5511-D24E5F53AAA3}" dt="2023-10-09T17:37:41.305" v="1508"/>
          <ac:picMkLst>
            <pc:docMk/>
            <pc:sldMk cId="0" sldId="433"/>
            <ac:picMk id="5" creationId="{323F0498-77F1-FF68-B04D-2DEA8C85DACA}"/>
          </ac:picMkLst>
        </pc:picChg>
        <pc:picChg chg="del">
          <ac:chgData name="Billy Mitchell" userId="S::tui81100@temple.edu::2b152345-79f8-4c34-a5db-5635c7cb5464" providerId="AD" clId="Web-{D544E28A-7ADE-3C18-5511-D24E5F53AAA3}" dt="2023-10-09T17:32:13.888" v="1353"/>
          <ac:picMkLst>
            <pc:docMk/>
            <pc:sldMk cId="0" sldId="433"/>
            <ac:picMk id="951" creationId="{00000000-0000-0000-0000-000000000000}"/>
          </ac:picMkLst>
        </pc:picChg>
        <pc:picChg chg="mod">
          <ac:chgData name="Billy Mitchell" userId="S::tui81100@temple.edu::2b152345-79f8-4c34-a5db-5635c7cb5464" providerId="AD" clId="Web-{D544E28A-7ADE-3C18-5511-D24E5F53AAA3}" dt="2023-10-09T17:34:23.158" v="1435"/>
          <ac:picMkLst>
            <pc:docMk/>
            <pc:sldMk cId="0" sldId="433"/>
            <ac:picMk id="963" creationId="{00000000-0000-0000-0000-000000000000}"/>
          </ac:picMkLst>
        </pc:picChg>
        <pc:picChg chg="add del mod">
          <ac:chgData name="Billy Mitchell" userId="S::tui81100@temple.edu::2b152345-79f8-4c34-a5db-5635c7cb5464" providerId="AD" clId="Web-{D544E28A-7ADE-3C18-5511-D24E5F53AAA3}" dt="2023-10-09T17:34:23.158" v="1435"/>
          <ac:picMkLst>
            <pc:docMk/>
            <pc:sldMk cId="0" sldId="433"/>
            <ac:picMk id="964" creationId="{00000000-0000-0000-0000-000000000000}"/>
          </ac:picMkLst>
        </pc:picChg>
        <pc:cxnChg chg="del">
          <ac:chgData name="Billy Mitchell" userId="S::tui81100@temple.edu::2b152345-79f8-4c34-a5db-5635c7cb5464" providerId="AD" clId="Web-{D544E28A-7ADE-3C18-5511-D24E5F53AAA3}" dt="2023-10-09T17:32:19.685" v="1359"/>
          <ac:cxnSpMkLst>
            <pc:docMk/>
            <pc:sldMk cId="0" sldId="433"/>
            <ac:cxnSpMk id="953" creationId="{00000000-0000-0000-0000-000000000000}"/>
          </ac:cxnSpMkLst>
        </pc:cxnChg>
      </pc:sldChg>
      <pc:sldChg chg="mod setBg">
        <pc:chgData name="Billy Mitchell" userId="S::tui81100@temple.edu::2b152345-79f8-4c34-a5db-5635c7cb5464" providerId="AD" clId="Web-{D544E28A-7ADE-3C18-5511-D24E5F53AAA3}" dt="2023-10-09T16:17:01.375" v="161"/>
        <pc:sldMkLst>
          <pc:docMk/>
          <pc:sldMk cId="3301215029" sldId="438"/>
        </pc:sldMkLst>
      </pc:sldChg>
      <pc:sldChg chg="mod setBg">
        <pc:chgData name="Billy Mitchell" userId="S::tui81100@temple.edu::2b152345-79f8-4c34-a5db-5635c7cb5464" providerId="AD" clId="Web-{D544E28A-7ADE-3C18-5511-D24E5F53AAA3}" dt="2023-10-09T16:17:01.094" v="160"/>
        <pc:sldMkLst>
          <pc:docMk/>
          <pc:sldMk cId="3108599141" sldId="439"/>
        </pc:sldMkLst>
      </pc:sldChg>
      <pc:sldChg chg="mod setBg">
        <pc:chgData name="Billy Mitchell" userId="S::tui81100@temple.edu::2b152345-79f8-4c34-a5db-5635c7cb5464" providerId="AD" clId="Web-{D544E28A-7ADE-3C18-5511-D24E5F53AAA3}" dt="2023-10-09T16:17:25.798" v="164"/>
        <pc:sldMkLst>
          <pc:docMk/>
          <pc:sldMk cId="1342528428" sldId="442"/>
        </pc:sldMkLst>
      </pc:sldChg>
      <pc:sldChg chg="mod setBg">
        <pc:chgData name="Billy Mitchell" userId="S::tui81100@temple.edu::2b152345-79f8-4c34-a5db-5635c7cb5464" providerId="AD" clId="Web-{D544E28A-7ADE-3C18-5511-D24E5F53AAA3}" dt="2023-10-09T16:17:26.001" v="165"/>
        <pc:sldMkLst>
          <pc:docMk/>
          <pc:sldMk cId="3030341594" sldId="443"/>
        </pc:sldMkLst>
      </pc:sldChg>
      <pc:sldChg chg="del">
        <pc:chgData name="Billy Mitchell" userId="S::tui81100@temple.edu::2b152345-79f8-4c34-a5db-5635c7cb5464" providerId="AD" clId="Web-{D544E28A-7ADE-3C18-5511-D24E5F53AAA3}" dt="2023-10-09T16:10:51.568" v="64"/>
        <pc:sldMkLst>
          <pc:docMk/>
          <pc:sldMk cId="254783704" sldId="465"/>
        </pc:sldMkLst>
      </pc:sldChg>
      <pc:sldChg chg="addSp delSp modSp mod setBg">
        <pc:chgData name="Billy Mitchell" userId="S::tui81100@temple.edu::2b152345-79f8-4c34-a5db-5635c7cb5464" providerId="AD" clId="Web-{D544E28A-7ADE-3C18-5511-D24E5F53AAA3}" dt="2023-10-09T16:16:35.718" v="159" actId="20577"/>
        <pc:sldMkLst>
          <pc:docMk/>
          <pc:sldMk cId="2846806893" sldId="466"/>
        </pc:sldMkLst>
        <pc:spChg chg="mod">
          <ac:chgData name="Billy Mitchell" userId="S::tui81100@temple.edu::2b152345-79f8-4c34-a5db-5635c7cb5464" providerId="AD" clId="Web-{D544E28A-7ADE-3C18-5511-D24E5F53AAA3}" dt="2023-10-09T16:16:35.718" v="159" actId="20577"/>
          <ac:spMkLst>
            <pc:docMk/>
            <pc:sldMk cId="2846806893" sldId="466"/>
            <ac:spMk id="2" creationId="{1AAFAC56-7470-9269-9A49-80009169FCE1}"/>
          </ac:spMkLst>
        </pc:spChg>
        <pc:spChg chg="add del mod">
          <ac:chgData name="Billy Mitchell" userId="S::tui81100@temple.edu::2b152345-79f8-4c34-a5db-5635c7cb5464" providerId="AD" clId="Web-{D544E28A-7ADE-3C18-5511-D24E5F53AAA3}" dt="2023-10-09T16:16:01.639" v="154"/>
          <ac:spMkLst>
            <pc:docMk/>
            <pc:sldMk cId="2846806893" sldId="466"/>
            <ac:spMk id="3" creationId="{00000000-0000-0000-0000-000000000000}"/>
          </ac:spMkLst>
        </pc:spChg>
        <pc:spChg chg="add del">
          <ac:chgData name="Billy Mitchell" userId="S::tui81100@temple.edu::2b152345-79f8-4c34-a5db-5635c7cb5464" providerId="AD" clId="Web-{D544E28A-7ADE-3C18-5511-D24E5F53AAA3}" dt="2023-10-09T16:14:48.809" v="115"/>
          <ac:spMkLst>
            <pc:docMk/>
            <pc:sldMk cId="2846806893" sldId="466"/>
            <ac:spMk id="6" creationId="{BACC6370-2D7E-4714-9D71-7542949D7D5D}"/>
          </ac:spMkLst>
        </pc:spChg>
        <pc:spChg chg="add del">
          <ac:chgData name="Billy Mitchell" userId="S::tui81100@temple.edu::2b152345-79f8-4c34-a5db-5635c7cb5464" providerId="AD" clId="Web-{D544E28A-7ADE-3C18-5511-D24E5F53AAA3}" dt="2023-10-09T16:13:55.620" v="109"/>
          <ac:spMkLst>
            <pc:docMk/>
            <pc:sldMk cId="2846806893" sldId="466"/>
            <ac:spMk id="9" creationId="{6C4028FD-8BAA-4A19-BFDE-594D991B7552}"/>
          </ac:spMkLst>
        </pc:spChg>
        <pc:spChg chg="add del">
          <ac:chgData name="Billy Mitchell" userId="S::tui81100@temple.edu::2b152345-79f8-4c34-a5db-5635c7cb5464" providerId="AD" clId="Web-{D544E28A-7ADE-3C18-5511-D24E5F53AAA3}" dt="2023-10-09T16:14:48.809" v="115"/>
          <ac:spMkLst>
            <pc:docMk/>
            <pc:sldMk cId="2846806893" sldId="466"/>
            <ac:spMk id="11" creationId="{F68B3F68-107C-434F-AA38-110D5EA91B85}"/>
          </ac:spMkLst>
        </pc:spChg>
        <pc:spChg chg="add del">
          <ac:chgData name="Billy Mitchell" userId="S::tui81100@temple.edu::2b152345-79f8-4c34-a5db-5635c7cb5464" providerId="AD" clId="Web-{D544E28A-7ADE-3C18-5511-D24E5F53AAA3}" dt="2023-10-09T16:14:48.809" v="115"/>
          <ac:spMkLst>
            <pc:docMk/>
            <pc:sldMk cId="2846806893" sldId="466"/>
            <ac:spMk id="13" creationId="{AAD0DBB9-1A4B-4391-81D4-CB19F9AB918A}"/>
          </ac:spMkLst>
        </pc:spChg>
        <pc:spChg chg="add del">
          <ac:chgData name="Billy Mitchell" userId="S::tui81100@temple.edu::2b152345-79f8-4c34-a5db-5635c7cb5464" providerId="AD" clId="Web-{D544E28A-7ADE-3C18-5511-D24E5F53AAA3}" dt="2023-10-09T16:14:48.809" v="115"/>
          <ac:spMkLst>
            <pc:docMk/>
            <pc:sldMk cId="2846806893" sldId="466"/>
            <ac:spMk id="15" creationId="{063BBA22-50EA-4C4D-BE05-F1CE4E63AA56}"/>
          </ac:spMkLst>
        </pc:spChg>
        <pc:spChg chg="add del">
          <ac:chgData name="Billy Mitchell" userId="S::tui81100@temple.edu::2b152345-79f8-4c34-a5db-5635c7cb5464" providerId="AD" clId="Web-{D544E28A-7ADE-3C18-5511-D24E5F53AAA3}" dt="2023-10-09T16:14:47.559" v="114"/>
          <ac:spMkLst>
            <pc:docMk/>
            <pc:sldMk cId="2846806893" sldId="466"/>
            <ac:spMk id="21" creationId="{B50AB553-2A96-4A92-96F2-93548E096954}"/>
          </ac:spMkLst>
        </pc:spChg>
        <pc:graphicFrameChg chg="add del mod">
          <ac:chgData name="Billy Mitchell" userId="S::tui81100@temple.edu::2b152345-79f8-4c34-a5db-5635c7cb5464" providerId="AD" clId="Web-{D544E28A-7ADE-3C18-5511-D24E5F53AAA3}" dt="2023-10-09T16:13:55.620" v="109"/>
          <ac:graphicFrameMkLst>
            <pc:docMk/>
            <pc:sldMk cId="2846806893" sldId="466"/>
            <ac:graphicFrameMk id="5" creationId="{EB41855C-28FF-3ABF-ECC4-31E6323651DA}"/>
          </ac:graphicFrameMkLst>
        </pc:graphicFrameChg>
        <pc:graphicFrameChg chg="add del mod modGraphic">
          <ac:chgData name="Billy Mitchell" userId="S::tui81100@temple.edu::2b152345-79f8-4c34-a5db-5635c7cb5464" providerId="AD" clId="Web-{D544E28A-7ADE-3C18-5511-D24E5F53AAA3}" dt="2023-10-09T16:14:48.809" v="115"/>
          <ac:graphicFrameMkLst>
            <pc:docMk/>
            <pc:sldMk cId="2846806893" sldId="466"/>
            <ac:graphicFrameMk id="7" creationId="{3B39FE44-FEEA-4914-10EB-63D6EDE4B32D}"/>
          </ac:graphicFrameMkLst>
        </pc:graphicFrameChg>
        <pc:graphicFrameChg chg="add">
          <ac:chgData name="Billy Mitchell" userId="S::tui81100@temple.edu::2b152345-79f8-4c34-a5db-5635c7cb5464" providerId="AD" clId="Web-{D544E28A-7ADE-3C18-5511-D24E5F53AAA3}" dt="2023-10-09T16:16:01.639" v="154"/>
          <ac:graphicFrameMkLst>
            <pc:docMk/>
            <pc:sldMk cId="2846806893" sldId="466"/>
            <ac:graphicFrameMk id="8" creationId="{013FC805-0C7C-F2B7-4A1E-8E7E78C130F1}"/>
          </ac:graphicFrameMkLst>
        </pc:graphicFrameChg>
        <pc:picChg chg="add del">
          <ac:chgData name="Billy Mitchell" userId="S::tui81100@temple.edu::2b152345-79f8-4c34-a5db-5635c7cb5464" providerId="AD" clId="Web-{D544E28A-7ADE-3C18-5511-D24E5F53AAA3}" dt="2023-10-09T16:14:47.559" v="114"/>
          <ac:picMkLst>
            <pc:docMk/>
            <pc:sldMk cId="2846806893" sldId="466"/>
            <ac:picMk id="17" creationId="{DD46E956-8731-8C31-7792-EFB444D0F2DD}"/>
          </ac:picMkLst>
        </pc:picChg>
        <pc:picChg chg="add del mod">
          <ac:chgData name="Billy Mitchell" userId="S::tui81100@temple.edu::2b152345-79f8-4c34-a5db-5635c7cb5464" providerId="AD" clId="Web-{D544E28A-7ADE-3C18-5511-D24E5F53AAA3}" dt="2023-10-09T16:16:26.655" v="157"/>
          <ac:picMkLst>
            <pc:docMk/>
            <pc:sldMk cId="2846806893" sldId="466"/>
            <ac:picMk id="116" creationId="{3A43FB8B-D1F5-EC32-FEE3-0D9762FA56C4}"/>
          </ac:picMkLst>
        </pc:picChg>
      </pc:sldChg>
      <pc:sldChg chg="addSp delSp modSp mod setBg">
        <pc:chgData name="Billy Mitchell" userId="S::tui81100@temple.edu::2b152345-79f8-4c34-a5db-5635c7cb5464" providerId="AD" clId="Web-{D544E28A-7ADE-3C18-5511-D24E5F53AAA3}" dt="2023-10-09T16:11:29.741" v="69"/>
        <pc:sldMkLst>
          <pc:docMk/>
          <pc:sldMk cId="3399404208" sldId="467"/>
        </pc:sldMkLst>
        <pc:spChg chg="mod">
          <ac:chgData name="Billy Mitchell" userId="S::tui81100@temple.edu::2b152345-79f8-4c34-a5db-5635c7cb5464" providerId="AD" clId="Web-{D544E28A-7ADE-3C18-5511-D24E5F53AAA3}" dt="2023-10-09T16:08:13.861" v="6" actId="20577"/>
          <ac:spMkLst>
            <pc:docMk/>
            <pc:sldMk cId="3399404208" sldId="467"/>
            <ac:spMk id="2" creationId="{56EC831F-B818-E479-15D7-8F89928298DC}"/>
          </ac:spMkLst>
        </pc:spChg>
        <pc:spChg chg="del">
          <ac:chgData name="Billy Mitchell" userId="S::tui81100@temple.edu::2b152345-79f8-4c34-a5db-5635c7cb5464" providerId="AD" clId="Web-{D544E28A-7ADE-3C18-5511-D24E5F53AAA3}" dt="2023-10-09T16:11:29.741" v="69"/>
          <ac:spMkLst>
            <pc:docMk/>
            <pc:sldMk cId="3399404208" sldId="467"/>
            <ac:spMk id="4" creationId="{00000000-0000-0000-0000-000000000000}"/>
          </ac:spMkLst>
        </pc:spChg>
        <pc:spChg chg="add mod">
          <ac:chgData name="Billy Mitchell" userId="S::tui81100@temple.edu::2b152345-79f8-4c34-a5db-5635c7cb5464" providerId="AD" clId="Web-{D544E28A-7ADE-3C18-5511-D24E5F53AAA3}" dt="2023-10-09T16:10:04.442" v="53" actId="20577"/>
          <ac:spMkLst>
            <pc:docMk/>
            <pc:sldMk cId="3399404208" sldId="467"/>
            <ac:spMk id="9" creationId="{F6032ACC-0634-C7E3-DEF1-7DBFEF411E2F}"/>
          </ac:spMkLst>
        </pc:spChg>
        <pc:spChg chg="add mod">
          <ac:chgData name="Billy Mitchell" userId="S::tui81100@temple.edu::2b152345-79f8-4c34-a5db-5635c7cb5464" providerId="AD" clId="Web-{D544E28A-7ADE-3C18-5511-D24E5F53AAA3}" dt="2023-10-09T16:10:01.848" v="52" actId="20577"/>
          <ac:spMkLst>
            <pc:docMk/>
            <pc:sldMk cId="3399404208" sldId="467"/>
            <ac:spMk id="10" creationId="{C33CAEF5-1AFB-476B-8A5A-CBAA287CBFDF}"/>
          </ac:spMkLst>
        </pc:spChg>
        <pc:spChg chg="add mod">
          <ac:chgData name="Billy Mitchell" userId="S::tui81100@temple.edu::2b152345-79f8-4c34-a5db-5635c7cb5464" providerId="AD" clId="Web-{D544E28A-7ADE-3C18-5511-D24E5F53AAA3}" dt="2023-10-09T16:09:59.520" v="51" actId="20577"/>
          <ac:spMkLst>
            <pc:docMk/>
            <pc:sldMk cId="3399404208" sldId="467"/>
            <ac:spMk id="11" creationId="{29C92F3E-A85D-29A7-0157-1A8CCCBD47C4}"/>
          </ac:spMkLst>
        </pc:spChg>
        <pc:spChg chg="add mod">
          <ac:chgData name="Billy Mitchell" userId="S::tui81100@temple.edu::2b152345-79f8-4c34-a5db-5635c7cb5464" providerId="AD" clId="Web-{D544E28A-7ADE-3C18-5511-D24E5F53AAA3}" dt="2023-10-09T16:10:19.755" v="60" actId="20577"/>
          <ac:spMkLst>
            <pc:docMk/>
            <pc:sldMk cId="3399404208" sldId="467"/>
            <ac:spMk id="12" creationId="{B58915D6-E570-6EEC-95D5-CFC7834508EB}"/>
          </ac:spMkLst>
        </pc:spChg>
        <pc:picChg chg="mod">
          <ac:chgData name="Billy Mitchell" userId="S::tui81100@temple.edu::2b152345-79f8-4c34-a5db-5635c7cb5464" providerId="AD" clId="Web-{D544E28A-7ADE-3C18-5511-D24E5F53AAA3}" dt="2023-10-09T16:08:07.908" v="4" actId="1076"/>
          <ac:picMkLst>
            <pc:docMk/>
            <pc:sldMk cId="3399404208" sldId="467"/>
            <ac:picMk id="6" creationId="{1CA7EB33-D60A-4AB1-5E7E-07200D8BD586}"/>
          </ac:picMkLst>
        </pc:picChg>
        <pc:picChg chg="mod">
          <ac:chgData name="Billy Mitchell" userId="S::tui81100@temple.edu::2b152345-79f8-4c34-a5db-5635c7cb5464" providerId="AD" clId="Web-{D544E28A-7ADE-3C18-5511-D24E5F53AAA3}" dt="2023-10-09T16:08:02.470" v="2" actId="1076"/>
          <ac:picMkLst>
            <pc:docMk/>
            <pc:sldMk cId="3399404208" sldId="467"/>
            <ac:picMk id="7" creationId="{8AFEA6D4-8BFD-B136-D4D5-E3EF4A36BD95}"/>
          </ac:picMkLst>
        </pc:picChg>
        <pc:picChg chg="add mod">
          <ac:chgData name="Billy Mitchell" userId="S::tui81100@temple.edu::2b152345-79f8-4c34-a5db-5635c7cb5464" providerId="AD" clId="Web-{D544E28A-7ADE-3C18-5511-D24E5F53AAA3}" dt="2023-10-09T16:08:05.720" v="3" actId="1076"/>
          <ac:picMkLst>
            <pc:docMk/>
            <pc:sldMk cId="3399404208" sldId="467"/>
            <ac:picMk id="8" creationId="{ED1B6FC8-D7CC-8A58-76E8-9D499A5064A7}"/>
          </ac:picMkLst>
        </pc:picChg>
      </pc:sldChg>
      <pc:sldChg chg="addSp delSp modSp">
        <pc:chgData name="Billy Mitchell" userId="S::tui81100@temple.edu::2b152345-79f8-4c34-a5db-5635c7cb5464" providerId="AD" clId="Web-{D544E28A-7ADE-3C18-5511-D24E5F53AAA3}" dt="2023-10-09T16:31:30.539" v="457"/>
        <pc:sldMkLst>
          <pc:docMk/>
          <pc:sldMk cId="2672533909" sldId="500"/>
        </pc:sldMkLst>
        <pc:spChg chg="add mod">
          <ac:chgData name="Billy Mitchell" userId="S::tui81100@temple.edu::2b152345-79f8-4c34-a5db-5635c7cb5464" providerId="AD" clId="Web-{D544E28A-7ADE-3C18-5511-D24E5F53AAA3}" dt="2023-10-09T16:23:55.011" v="319" actId="1076"/>
          <ac:spMkLst>
            <pc:docMk/>
            <pc:sldMk cId="2672533909" sldId="500"/>
            <ac:spMk id="3" creationId="{DD9C894F-51D7-1DCB-9E17-280FBE268780}"/>
          </ac:spMkLst>
        </pc:spChg>
        <pc:spChg chg="add del mod">
          <ac:chgData name="Billy Mitchell" userId="S::tui81100@temple.edu::2b152345-79f8-4c34-a5db-5635c7cb5464" providerId="AD" clId="Web-{D544E28A-7ADE-3C18-5511-D24E5F53AAA3}" dt="2023-10-09T16:30:55.475" v="446"/>
          <ac:spMkLst>
            <pc:docMk/>
            <pc:sldMk cId="2672533909" sldId="500"/>
            <ac:spMk id="4" creationId="{BAC3A43E-6F38-9C68-F139-43F7ADD17344}"/>
          </ac:spMkLst>
        </pc:spChg>
        <pc:spChg chg="add del mod">
          <ac:chgData name="Billy Mitchell" userId="S::tui81100@temple.edu::2b152345-79f8-4c34-a5db-5635c7cb5464" providerId="AD" clId="Web-{D544E28A-7ADE-3C18-5511-D24E5F53AAA3}" dt="2023-10-09T16:30:56.866" v="447"/>
          <ac:spMkLst>
            <pc:docMk/>
            <pc:sldMk cId="2672533909" sldId="500"/>
            <ac:spMk id="5" creationId="{82185E3F-A453-725C-25E8-70BF7F0D7ACF}"/>
          </ac:spMkLst>
        </pc:spChg>
        <pc:spChg chg="add del mod">
          <ac:chgData name="Billy Mitchell" userId="S::tui81100@temple.edu::2b152345-79f8-4c34-a5db-5635c7cb5464" providerId="AD" clId="Web-{D544E28A-7ADE-3C18-5511-D24E5F53AAA3}" dt="2023-10-09T16:31:30.320" v="456"/>
          <ac:spMkLst>
            <pc:docMk/>
            <pc:sldMk cId="2672533909" sldId="500"/>
            <ac:spMk id="6" creationId="{6B64276A-14E5-7913-2AF4-7923B38A4241}"/>
          </ac:spMkLst>
        </pc:spChg>
        <pc:spChg chg="add">
          <ac:chgData name="Billy Mitchell" userId="S::tui81100@temple.edu::2b152345-79f8-4c34-a5db-5635c7cb5464" providerId="AD" clId="Web-{D544E28A-7ADE-3C18-5511-D24E5F53AAA3}" dt="2023-10-09T16:31:30.539" v="457"/>
          <ac:spMkLst>
            <pc:docMk/>
            <pc:sldMk cId="2672533909" sldId="500"/>
            <ac:spMk id="8" creationId="{2FADE20A-2932-92BF-8C16-32BEE669FA04}"/>
          </ac:spMkLst>
        </pc:spChg>
        <pc:picChg chg="mod">
          <ac:chgData name="Billy Mitchell" userId="S::tui81100@temple.edu::2b152345-79f8-4c34-a5db-5635c7cb5464" providerId="AD" clId="Web-{D544E28A-7ADE-3C18-5511-D24E5F53AAA3}" dt="2023-10-09T16:22:50.619" v="280" actId="1076"/>
          <ac:picMkLst>
            <pc:docMk/>
            <pc:sldMk cId="2672533909" sldId="500"/>
            <ac:picMk id="2" creationId="{00000000-0000-0000-0000-000000000000}"/>
          </ac:picMkLst>
        </pc:picChg>
      </pc:sldChg>
      <pc:sldChg chg="del">
        <pc:chgData name="Billy Mitchell" userId="S::tui81100@temple.edu::2b152345-79f8-4c34-a5db-5635c7cb5464" providerId="AD" clId="Web-{D544E28A-7ADE-3C18-5511-D24E5F53AAA3}" dt="2023-10-09T16:38:59.020" v="562"/>
        <pc:sldMkLst>
          <pc:docMk/>
          <pc:sldMk cId="586171876" sldId="501"/>
        </pc:sldMkLst>
      </pc:sldChg>
      <pc:sldChg chg="addSp delSp del">
        <pc:chgData name="Billy Mitchell" userId="S::tui81100@temple.edu::2b152345-79f8-4c34-a5db-5635c7cb5464" providerId="AD" clId="Web-{D544E28A-7ADE-3C18-5511-D24E5F53AAA3}" dt="2023-10-09T16:38:49.644" v="557"/>
        <pc:sldMkLst>
          <pc:docMk/>
          <pc:sldMk cId="3726359510" sldId="504"/>
        </pc:sldMkLst>
        <pc:spChg chg="del">
          <ac:chgData name="Billy Mitchell" userId="S::tui81100@temple.edu::2b152345-79f8-4c34-a5db-5635c7cb5464" providerId="AD" clId="Web-{D544E28A-7ADE-3C18-5511-D24E5F53AAA3}" dt="2023-10-09T16:32:17.290" v="462"/>
          <ac:spMkLst>
            <pc:docMk/>
            <pc:sldMk cId="3726359510" sldId="504"/>
            <ac:spMk id="4" creationId="{00000000-0000-0000-0000-000000000000}"/>
          </ac:spMkLst>
        </pc:spChg>
        <pc:spChg chg="add">
          <ac:chgData name="Billy Mitchell" userId="S::tui81100@temple.edu::2b152345-79f8-4c34-a5db-5635c7cb5464" providerId="AD" clId="Web-{D544E28A-7ADE-3C18-5511-D24E5F53AAA3}" dt="2023-10-09T16:32:17.681" v="463"/>
          <ac:spMkLst>
            <pc:docMk/>
            <pc:sldMk cId="3726359510" sldId="504"/>
            <ac:spMk id="6" creationId="{ABF7A533-FE59-4822-A09D-969220D985F7}"/>
          </ac:spMkLst>
        </pc:spChg>
      </pc:sldChg>
      <pc:sldChg chg="addSp modSp">
        <pc:chgData name="Billy Mitchell" userId="S::tui81100@temple.edu::2b152345-79f8-4c34-a5db-5635c7cb5464" providerId="AD" clId="Web-{D544E28A-7ADE-3C18-5511-D24E5F53AAA3}" dt="2023-10-09T16:45:06.764" v="714" actId="20577"/>
        <pc:sldMkLst>
          <pc:docMk/>
          <pc:sldMk cId="707132557" sldId="505"/>
        </pc:sldMkLst>
        <pc:spChg chg="add mod">
          <ac:chgData name="Billy Mitchell" userId="S::tui81100@temple.edu::2b152345-79f8-4c34-a5db-5635c7cb5464" providerId="AD" clId="Web-{D544E28A-7ADE-3C18-5511-D24E5F53AAA3}" dt="2023-10-09T16:42:56.463" v="654" actId="1076"/>
          <ac:spMkLst>
            <pc:docMk/>
            <pc:sldMk cId="707132557" sldId="505"/>
            <ac:spMk id="2" creationId="{E0F220EC-AFD9-E4B1-108F-CC97D76B9F3E}"/>
          </ac:spMkLst>
        </pc:spChg>
        <pc:spChg chg="add mod">
          <ac:chgData name="Billy Mitchell" userId="S::tui81100@temple.edu::2b152345-79f8-4c34-a5db-5635c7cb5464" providerId="AD" clId="Web-{D544E28A-7ADE-3C18-5511-D24E5F53AAA3}" dt="2023-10-09T16:45:06.764" v="714" actId="20577"/>
          <ac:spMkLst>
            <pc:docMk/>
            <pc:sldMk cId="707132557" sldId="505"/>
            <ac:spMk id="6" creationId="{F1C9CFF8-6DF3-7F94-C0FE-8EE0A407C869}"/>
          </ac:spMkLst>
        </pc:spChg>
      </pc:sldChg>
      <pc:sldChg chg="del">
        <pc:chgData name="Billy Mitchell" userId="S::tui81100@temple.edu::2b152345-79f8-4c34-a5db-5635c7cb5464" providerId="AD" clId="Web-{D544E28A-7ADE-3C18-5511-D24E5F53AAA3}" dt="2023-10-09T16:46:27.875" v="732"/>
        <pc:sldMkLst>
          <pc:docMk/>
          <pc:sldMk cId="29196176" sldId="506"/>
        </pc:sldMkLst>
      </pc:sldChg>
      <pc:sldChg chg="addSp modSp">
        <pc:chgData name="Billy Mitchell" userId="S::tui81100@temple.edu::2b152345-79f8-4c34-a5db-5635c7cb5464" providerId="AD" clId="Web-{D544E28A-7ADE-3C18-5511-D24E5F53AAA3}" dt="2023-10-09T17:13:38.726" v="816" actId="1076"/>
        <pc:sldMkLst>
          <pc:docMk/>
          <pc:sldMk cId="2970736055" sldId="507"/>
        </pc:sldMkLst>
        <pc:spChg chg="add mod">
          <ac:chgData name="Billy Mitchell" userId="S::tui81100@temple.edu::2b152345-79f8-4c34-a5db-5635c7cb5464" providerId="AD" clId="Web-{D544E28A-7ADE-3C18-5511-D24E5F53AAA3}" dt="2023-10-09T17:10:29.517" v="763" actId="20577"/>
          <ac:spMkLst>
            <pc:docMk/>
            <pc:sldMk cId="2970736055" sldId="507"/>
            <ac:spMk id="4" creationId="{6255448A-0AFF-9432-9A90-CC59585948CE}"/>
          </ac:spMkLst>
        </pc:spChg>
        <pc:spChg chg="add mod">
          <ac:chgData name="Billy Mitchell" userId="S::tui81100@temple.edu::2b152345-79f8-4c34-a5db-5635c7cb5464" providerId="AD" clId="Web-{D544E28A-7ADE-3C18-5511-D24E5F53AAA3}" dt="2023-10-09T17:13:38.726" v="816" actId="1076"/>
          <ac:spMkLst>
            <pc:docMk/>
            <pc:sldMk cId="2970736055" sldId="507"/>
            <ac:spMk id="8" creationId="{730D5B06-EEA6-3949-D827-81EC9E0B758E}"/>
          </ac:spMkLst>
        </pc:spChg>
      </pc:sldChg>
      <pc:sldChg chg="del">
        <pc:chgData name="Billy Mitchell" userId="S::tui81100@temple.edu::2b152345-79f8-4c34-a5db-5635c7cb5464" providerId="AD" clId="Web-{D544E28A-7ADE-3C18-5511-D24E5F53AAA3}" dt="2023-10-09T17:13:45.883" v="818"/>
        <pc:sldMkLst>
          <pc:docMk/>
          <pc:sldMk cId="370782473" sldId="508"/>
        </pc:sldMkLst>
      </pc:sldChg>
      <pc:sldChg chg="addSp delSp modSp modNotes">
        <pc:chgData name="Billy Mitchell" userId="S::tui81100@temple.edu::2b152345-79f8-4c34-a5db-5635c7cb5464" providerId="AD" clId="Web-{D544E28A-7ADE-3C18-5511-D24E5F53AAA3}" dt="2023-10-09T17:24:35.842" v="1028" actId="20577"/>
        <pc:sldMkLst>
          <pc:docMk/>
          <pc:sldMk cId="735624432" sldId="510"/>
        </pc:sldMkLst>
        <pc:spChg chg="add del mod">
          <ac:chgData name="Billy Mitchell" userId="S::tui81100@temple.edu::2b152345-79f8-4c34-a5db-5635c7cb5464" providerId="AD" clId="Web-{D544E28A-7ADE-3C18-5511-D24E5F53AAA3}" dt="2023-10-09T17:20:46.319" v="996"/>
          <ac:spMkLst>
            <pc:docMk/>
            <pc:sldMk cId="735624432" sldId="510"/>
            <ac:spMk id="4" creationId="{233FE4A2-4BF3-9227-7761-AFD5866EFB00}"/>
          </ac:spMkLst>
        </pc:spChg>
        <pc:spChg chg="add mod">
          <ac:chgData name="Billy Mitchell" userId="S::tui81100@temple.edu::2b152345-79f8-4c34-a5db-5635c7cb5464" providerId="AD" clId="Web-{D544E28A-7ADE-3C18-5511-D24E5F53AAA3}" dt="2023-10-09T17:18:52.721" v="883" actId="20577"/>
          <ac:spMkLst>
            <pc:docMk/>
            <pc:sldMk cId="735624432" sldId="510"/>
            <ac:spMk id="7" creationId="{7E3DB531-7C62-1BFE-A59D-C3C393E5CAA3}"/>
          </ac:spMkLst>
        </pc:spChg>
        <pc:spChg chg="add mod">
          <ac:chgData name="Billy Mitchell" userId="S::tui81100@temple.edu::2b152345-79f8-4c34-a5db-5635c7cb5464" providerId="AD" clId="Web-{D544E28A-7ADE-3C18-5511-D24E5F53AAA3}" dt="2023-10-09T17:24:35.842" v="1028" actId="20577"/>
          <ac:spMkLst>
            <pc:docMk/>
            <pc:sldMk cId="735624432" sldId="510"/>
            <ac:spMk id="9" creationId="{C35FF288-6F3F-77C2-692F-C4A4D6DDA853}"/>
          </ac:spMkLst>
        </pc:spChg>
        <pc:picChg chg="del">
          <ac:chgData name="Billy Mitchell" userId="S::tui81100@temple.edu::2b152345-79f8-4c34-a5db-5635c7cb5464" providerId="AD" clId="Web-{D544E28A-7ADE-3C18-5511-D24E5F53AAA3}" dt="2023-10-09T17:24:19.200" v="1026"/>
          <ac:picMkLst>
            <pc:docMk/>
            <pc:sldMk cId="735624432" sldId="510"/>
            <ac:picMk id="2" creationId="{00000000-0000-0000-0000-000000000000}"/>
          </ac:picMkLst>
        </pc:picChg>
      </pc:sldChg>
      <pc:sldChg chg="del">
        <pc:chgData name="Billy Mitchell" userId="S::tui81100@temple.edu::2b152345-79f8-4c34-a5db-5635c7cb5464" providerId="AD" clId="Web-{D544E28A-7ADE-3C18-5511-D24E5F53AAA3}" dt="2023-10-09T17:23:56.231" v="1022"/>
        <pc:sldMkLst>
          <pc:docMk/>
          <pc:sldMk cId="3948743914" sldId="511"/>
        </pc:sldMkLst>
      </pc:sldChg>
      <pc:sldChg chg="delSp add replId modTransition">
        <pc:chgData name="Billy Mitchell" userId="S::tui81100@temple.edu::2b152345-79f8-4c34-a5db-5635c7cb5464" providerId="AD" clId="Web-{D544E28A-7ADE-3C18-5511-D24E5F53AAA3}" dt="2023-10-09T16:11:20.413" v="68"/>
        <pc:sldMkLst>
          <pc:docMk/>
          <pc:sldMk cId="903111444" sldId="512"/>
        </pc:sldMkLst>
        <pc:spChg chg="del">
          <ac:chgData name="Billy Mitchell" userId="S::tui81100@temple.edu::2b152345-79f8-4c34-a5db-5635c7cb5464" providerId="AD" clId="Web-{D544E28A-7ADE-3C18-5511-D24E5F53AAA3}" dt="2023-10-09T16:10:58.131" v="65"/>
          <ac:spMkLst>
            <pc:docMk/>
            <pc:sldMk cId="903111444" sldId="512"/>
            <ac:spMk id="4" creationId="{00000000-0000-0000-0000-000000000000}"/>
          </ac:spMkLst>
        </pc:spChg>
        <pc:spChg chg="del">
          <ac:chgData name="Billy Mitchell" userId="S::tui81100@temple.edu::2b152345-79f8-4c34-a5db-5635c7cb5464" providerId="AD" clId="Web-{D544E28A-7ADE-3C18-5511-D24E5F53AAA3}" dt="2023-10-09T16:11:16.303" v="66"/>
          <ac:spMkLst>
            <pc:docMk/>
            <pc:sldMk cId="903111444" sldId="512"/>
            <ac:spMk id="12" creationId="{B58915D6-E570-6EEC-95D5-CFC7834508EB}"/>
          </ac:spMkLst>
        </pc:spChg>
        <pc:picChg chg="del">
          <ac:chgData name="Billy Mitchell" userId="S::tui81100@temple.edu::2b152345-79f8-4c34-a5db-5635c7cb5464" providerId="AD" clId="Web-{D544E28A-7ADE-3C18-5511-D24E5F53AAA3}" dt="2023-10-09T16:11:16.303" v="67"/>
          <ac:picMkLst>
            <pc:docMk/>
            <pc:sldMk cId="903111444" sldId="512"/>
            <ac:picMk id="7" creationId="{8AFEA6D4-8BFD-B136-D4D5-E3EF4A36BD95}"/>
          </ac:picMkLst>
        </pc:picChg>
      </pc:sldChg>
      <pc:sldChg chg="addSp delSp modSp add replId">
        <pc:chgData name="Billy Mitchell" userId="S::tui81100@temple.edu::2b152345-79f8-4c34-a5db-5635c7cb5464" providerId="AD" clId="Web-{D544E28A-7ADE-3C18-5511-D24E5F53AAA3}" dt="2023-10-09T16:12:52.837" v="105" actId="14100"/>
        <pc:sldMkLst>
          <pc:docMk/>
          <pc:sldMk cId="1283377982" sldId="513"/>
        </pc:sldMkLst>
        <pc:spChg chg="mod">
          <ac:chgData name="Billy Mitchell" userId="S::tui81100@temple.edu::2b152345-79f8-4c34-a5db-5635c7cb5464" providerId="AD" clId="Web-{D544E28A-7ADE-3C18-5511-D24E5F53AAA3}" dt="2023-10-09T16:12:52.837" v="105" actId="14100"/>
          <ac:spMkLst>
            <pc:docMk/>
            <pc:sldMk cId="1283377982" sldId="513"/>
            <ac:spMk id="2" creationId="{56EC831F-B818-E479-15D7-8F89928298DC}"/>
          </ac:spMkLst>
        </pc:spChg>
        <pc:spChg chg="add del mod">
          <ac:chgData name="Billy Mitchell" userId="S::tui81100@temple.edu::2b152345-79f8-4c34-a5db-5635c7cb5464" providerId="AD" clId="Web-{D544E28A-7ADE-3C18-5511-D24E5F53AAA3}" dt="2023-10-09T16:12:40.931" v="100"/>
          <ac:spMkLst>
            <pc:docMk/>
            <pc:sldMk cId="1283377982" sldId="513"/>
            <ac:spMk id="7" creationId="{35B6275F-AE90-0257-0872-04E57C35ADA4}"/>
          </ac:spMkLst>
        </pc:spChg>
        <pc:spChg chg="del">
          <ac:chgData name="Billy Mitchell" userId="S::tui81100@temple.edu::2b152345-79f8-4c34-a5db-5635c7cb5464" providerId="AD" clId="Web-{D544E28A-7ADE-3C18-5511-D24E5F53AAA3}" dt="2023-10-09T16:11:48.054" v="73"/>
          <ac:spMkLst>
            <pc:docMk/>
            <pc:sldMk cId="1283377982" sldId="513"/>
            <ac:spMk id="9" creationId="{F6032ACC-0634-C7E3-DEF1-7DBFEF411E2F}"/>
          </ac:spMkLst>
        </pc:spChg>
        <pc:spChg chg="del">
          <ac:chgData name="Billy Mitchell" userId="S::tui81100@temple.edu::2b152345-79f8-4c34-a5db-5635c7cb5464" providerId="AD" clId="Web-{D544E28A-7ADE-3C18-5511-D24E5F53AAA3}" dt="2023-10-09T16:11:48.054" v="72"/>
          <ac:spMkLst>
            <pc:docMk/>
            <pc:sldMk cId="1283377982" sldId="513"/>
            <ac:spMk id="10" creationId="{C33CAEF5-1AFB-476B-8A5A-CBAA287CBFDF}"/>
          </ac:spMkLst>
        </pc:spChg>
        <pc:spChg chg="del">
          <ac:chgData name="Billy Mitchell" userId="S::tui81100@temple.edu::2b152345-79f8-4c34-a5db-5635c7cb5464" providerId="AD" clId="Web-{D544E28A-7ADE-3C18-5511-D24E5F53AAA3}" dt="2023-10-09T16:11:48.054" v="71"/>
          <ac:spMkLst>
            <pc:docMk/>
            <pc:sldMk cId="1283377982" sldId="513"/>
            <ac:spMk id="11" creationId="{29C92F3E-A85D-29A7-0157-1A8CCCBD47C4}"/>
          </ac:spMkLst>
        </pc:spChg>
        <pc:picChg chg="mod">
          <ac:chgData name="Billy Mitchell" userId="S::tui81100@temple.edu::2b152345-79f8-4c34-a5db-5635c7cb5464" providerId="AD" clId="Web-{D544E28A-7ADE-3C18-5511-D24E5F53AAA3}" dt="2023-10-09T16:12:37.915" v="99" actId="1076"/>
          <ac:picMkLst>
            <pc:docMk/>
            <pc:sldMk cId="1283377982" sldId="513"/>
            <ac:picMk id="3" creationId="{00000000-0000-0000-0000-000000000000}"/>
          </ac:picMkLst>
        </pc:picChg>
        <pc:picChg chg="add mod">
          <ac:chgData name="Billy Mitchell" userId="S::tui81100@temple.edu::2b152345-79f8-4c34-a5db-5635c7cb5464" providerId="AD" clId="Web-{D544E28A-7ADE-3C18-5511-D24E5F53AAA3}" dt="2023-10-09T16:12:47.493" v="103" actId="1076"/>
          <ac:picMkLst>
            <pc:docMk/>
            <pc:sldMk cId="1283377982" sldId="513"/>
            <ac:picMk id="4" creationId="{93E556E0-EBBB-238C-B89B-6A382EE794EF}"/>
          </ac:picMkLst>
        </pc:picChg>
        <pc:picChg chg="del">
          <ac:chgData name="Billy Mitchell" userId="S::tui81100@temple.edu::2b152345-79f8-4c34-a5db-5635c7cb5464" providerId="AD" clId="Web-{D544E28A-7ADE-3C18-5511-D24E5F53AAA3}" dt="2023-10-09T16:11:48.054" v="76"/>
          <ac:picMkLst>
            <pc:docMk/>
            <pc:sldMk cId="1283377982" sldId="513"/>
            <ac:picMk id="5" creationId="{69D4532C-17D1-C5F1-98DD-DCBC67FC1347}"/>
          </ac:picMkLst>
        </pc:picChg>
        <pc:picChg chg="del">
          <ac:chgData name="Billy Mitchell" userId="S::tui81100@temple.edu::2b152345-79f8-4c34-a5db-5635c7cb5464" providerId="AD" clId="Web-{D544E28A-7ADE-3C18-5511-D24E5F53AAA3}" dt="2023-10-09T16:11:48.054" v="75"/>
          <ac:picMkLst>
            <pc:docMk/>
            <pc:sldMk cId="1283377982" sldId="513"/>
            <ac:picMk id="6" creationId="{1CA7EB33-D60A-4AB1-5E7E-07200D8BD586}"/>
          </ac:picMkLst>
        </pc:picChg>
        <pc:picChg chg="del">
          <ac:chgData name="Billy Mitchell" userId="S::tui81100@temple.edu::2b152345-79f8-4c34-a5db-5635c7cb5464" providerId="AD" clId="Web-{D544E28A-7ADE-3C18-5511-D24E5F53AAA3}" dt="2023-10-09T16:11:48.054" v="74"/>
          <ac:picMkLst>
            <pc:docMk/>
            <pc:sldMk cId="1283377982" sldId="513"/>
            <ac:picMk id="8" creationId="{ED1B6FC8-D7CC-8A58-76E8-9D499A5064A7}"/>
          </ac:picMkLst>
        </pc:picChg>
      </pc:sldChg>
      <pc:sldChg chg="new del">
        <pc:chgData name="Billy Mitchell" userId="S::tui81100@temple.edu::2b152345-79f8-4c34-a5db-5635c7cb5464" providerId="AD" clId="Web-{D544E28A-7ADE-3C18-5511-D24E5F53AAA3}" dt="2023-10-09T16:19:18.910" v="218"/>
        <pc:sldMkLst>
          <pc:docMk/>
          <pc:sldMk cId="1187633690" sldId="514"/>
        </pc:sldMkLst>
      </pc:sldChg>
      <pc:sldChg chg="new del">
        <pc:chgData name="Billy Mitchell" userId="S::tui81100@temple.edu::2b152345-79f8-4c34-a5db-5635c7cb5464" providerId="AD" clId="Web-{D544E28A-7ADE-3C18-5511-D24E5F53AAA3}" dt="2023-10-09T16:17:54.626" v="167"/>
        <pc:sldMkLst>
          <pc:docMk/>
          <pc:sldMk cId="2934756930" sldId="514"/>
        </pc:sldMkLst>
      </pc:sldChg>
      <pc:sldChg chg="addSp modSp add del replId">
        <pc:chgData name="Billy Mitchell" userId="S::tui81100@temple.edu::2b152345-79f8-4c34-a5db-5635c7cb5464" providerId="AD" clId="Web-{D544E28A-7ADE-3C18-5511-D24E5F53AAA3}" dt="2023-10-09T16:31:48.430" v="460"/>
        <pc:sldMkLst>
          <pc:docMk/>
          <pc:sldMk cId="2608182135" sldId="515"/>
        </pc:sldMkLst>
        <pc:spChg chg="mod">
          <ac:chgData name="Billy Mitchell" userId="S::tui81100@temple.edu::2b152345-79f8-4c34-a5db-5635c7cb5464" providerId="AD" clId="Web-{D544E28A-7ADE-3C18-5511-D24E5F53AAA3}" dt="2023-10-09T16:19:15.207" v="217" actId="1076"/>
          <ac:spMkLst>
            <pc:docMk/>
            <pc:sldMk cId="2608182135" sldId="515"/>
            <ac:spMk id="4" creationId="{00000000-0000-0000-0000-000000000000}"/>
          </ac:spMkLst>
        </pc:spChg>
        <pc:spChg chg="add mod">
          <ac:chgData name="Billy Mitchell" userId="S::tui81100@temple.edu::2b152345-79f8-4c34-a5db-5635c7cb5464" providerId="AD" clId="Web-{D544E28A-7ADE-3C18-5511-D24E5F53AAA3}" dt="2023-10-09T16:19:31.488" v="223" actId="20577"/>
          <ac:spMkLst>
            <pc:docMk/>
            <pc:sldMk cId="2608182135" sldId="515"/>
            <ac:spMk id="5" creationId="{7BBFFE1D-6731-A4B1-11BE-2109387E43ED}"/>
          </ac:spMkLst>
        </pc:spChg>
        <pc:spChg chg="add mod">
          <ac:chgData name="Billy Mitchell" userId="S::tui81100@temple.edu::2b152345-79f8-4c34-a5db-5635c7cb5464" providerId="AD" clId="Web-{D544E28A-7ADE-3C18-5511-D24E5F53AAA3}" dt="2023-10-09T16:21:01.491" v="249" actId="20577"/>
          <ac:spMkLst>
            <pc:docMk/>
            <pc:sldMk cId="2608182135" sldId="515"/>
            <ac:spMk id="6" creationId="{3FA6D5F9-CB52-2E84-890A-0EB964EB02CB}"/>
          </ac:spMkLst>
        </pc:spChg>
      </pc:sldChg>
      <pc:sldChg chg="addSp modSp add del replId">
        <pc:chgData name="Billy Mitchell" userId="S::tui81100@temple.edu::2b152345-79f8-4c34-a5db-5635c7cb5464" providerId="AD" clId="Web-{D544E28A-7ADE-3C18-5511-D24E5F53AAA3}" dt="2023-10-09T16:37:33.173" v="531"/>
        <pc:sldMkLst>
          <pc:docMk/>
          <pc:sldMk cId="1124615298" sldId="516"/>
        </pc:sldMkLst>
        <pc:spChg chg="mod">
          <ac:chgData name="Billy Mitchell" userId="S::tui81100@temple.edu::2b152345-79f8-4c34-a5db-5635c7cb5464" providerId="AD" clId="Web-{D544E28A-7ADE-3C18-5511-D24E5F53AAA3}" dt="2023-10-09T16:32:11.009" v="461" actId="1076"/>
          <ac:spMkLst>
            <pc:docMk/>
            <pc:sldMk cId="1124615298" sldId="516"/>
            <ac:spMk id="4" creationId="{00000000-0000-0000-0000-000000000000}"/>
          </ac:spMkLst>
        </pc:spChg>
        <pc:spChg chg="mod">
          <ac:chgData name="Billy Mitchell" userId="S::tui81100@temple.edu::2b152345-79f8-4c34-a5db-5635c7cb5464" providerId="AD" clId="Web-{D544E28A-7ADE-3C18-5511-D24E5F53AAA3}" dt="2023-10-09T16:22:00.399" v="277" actId="20577"/>
          <ac:spMkLst>
            <pc:docMk/>
            <pc:sldMk cId="1124615298" sldId="516"/>
            <ac:spMk id="6" creationId="{3FA6D5F9-CB52-2E84-890A-0EB964EB02CB}"/>
          </ac:spMkLst>
        </pc:spChg>
        <pc:spChg chg="add mod">
          <ac:chgData name="Billy Mitchell" userId="S::tui81100@temple.edu::2b152345-79f8-4c34-a5db-5635c7cb5464" providerId="AD" clId="Web-{D544E28A-7ADE-3C18-5511-D24E5F53AAA3}" dt="2023-10-09T16:21:11.475" v="255" actId="20577"/>
          <ac:spMkLst>
            <pc:docMk/>
            <pc:sldMk cId="1124615298" sldId="516"/>
            <ac:spMk id="7" creationId="{4D37E7A6-6F80-4E53-A3B6-3E40D5178602}"/>
          </ac:spMkLst>
        </pc:spChg>
      </pc:sldChg>
      <pc:sldChg chg="addSp delSp add ord replId">
        <pc:chgData name="Billy Mitchell" userId="S::tui81100@temple.edu::2b152345-79f8-4c34-a5db-5635c7cb5464" providerId="AD" clId="Web-{D544E28A-7ADE-3C18-5511-D24E5F53AAA3}" dt="2023-10-09T16:31:33.961" v="459"/>
        <pc:sldMkLst>
          <pc:docMk/>
          <pc:sldMk cId="1527087854" sldId="517"/>
        </pc:sldMkLst>
        <pc:spChg chg="del">
          <ac:chgData name="Billy Mitchell" userId="S::tui81100@temple.edu::2b152345-79f8-4c34-a5db-5635c7cb5464" providerId="AD" clId="Web-{D544E28A-7ADE-3C18-5511-D24E5F53AAA3}" dt="2023-10-09T16:30:49.444" v="444"/>
          <ac:spMkLst>
            <pc:docMk/>
            <pc:sldMk cId="1527087854" sldId="517"/>
            <ac:spMk id="3" creationId="{DD9C894F-51D7-1DCB-9E17-280FBE268780}"/>
          </ac:spMkLst>
        </pc:spChg>
        <pc:spChg chg="del">
          <ac:chgData name="Billy Mitchell" userId="S::tui81100@temple.edu::2b152345-79f8-4c34-a5db-5635c7cb5464" providerId="AD" clId="Web-{D544E28A-7ADE-3C18-5511-D24E5F53AAA3}" dt="2023-10-09T16:30:44.897" v="442"/>
          <ac:spMkLst>
            <pc:docMk/>
            <pc:sldMk cId="1527087854" sldId="517"/>
            <ac:spMk id="4" creationId="{BAC3A43E-6F38-9C68-F139-43F7ADD17344}"/>
          </ac:spMkLst>
        </pc:spChg>
        <pc:spChg chg="del">
          <ac:chgData name="Billy Mitchell" userId="S::tui81100@temple.edu::2b152345-79f8-4c34-a5db-5635c7cb5464" providerId="AD" clId="Web-{D544E28A-7ADE-3C18-5511-D24E5F53AAA3}" dt="2023-10-09T16:30:47.741" v="443"/>
          <ac:spMkLst>
            <pc:docMk/>
            <pc:sldMk cId="1527087854" sldId="517"/>
            <ac:spMk id="5" creationId="{82185E3F-A453-725C-25E8-70BF7F0D7ACF}"/>
          </ac:spMkLst>
        </pc:spChg>
        <pc:spChg chg="del">
          <ac:chgData name="Billy Mitchell" userId="S::tui81100@temple.edu::2b152345-79f8-4c34-a5db-5635c7cb5464" providerId="AD" clId="Web-{D544E28A-7ADE-3C18-5511-D24E5F53AAA3}" dt="2023-10-09T16:31:33.570" v="458"/>
          <ac:spMkLst>
            <pc:docMk/>
            <pc:sldMk cId="1527087854" sldId="517"/>
            <ac:spMk id="6" creationId="{6B64276A-14E5-7913-2AF4-7923B38A4241}"/>
          </ac:spMkLst>
        </pc:spChg>
        <pc:spChg chg="add">
          <ac:chgData name="Billy Mitchell" userId="S::tui81100@temple.edu::2b152345-79f8-4c34-a5db-5635c7cb5464" providerId="AD" clId="Web-{D544E28A-7ADE-3C18-5511-D24E5F53AAA3}" dt="2023-10-09T16:31:33.961" v="459"/>
          <ac:spMkLst>
            <pc:docMk/>
            <pc:sldMk cId="1527087854" sldId="517"/>
            <ac:spMk id="8" creationId="{E358547C-5019-909B-9BEB-1D431FD3F613}"/>
          </ac:spMkLst>
        </pc:spChg>
      </pc:sldChg>
      <pc:sldChg chg="add del replId">
        <pc:chgData name="Billy Mitchell" userId="S::tui81100@temple.edu::2b152345-79f8-4c34-a5db-5635c7cb5464" providerId="AD" clId="Web-{D544E28A-7ADE-3C18-5511-D24E5F53AAA3}" dt="2023-10-09T16:22:45.837" v="279"/>
        <pc:sldMkLst>
          <pc:docMk/>
          <pc:sldMk cId="2287890239" sldId="517"/>
        </pc:sldMkLst>
      </pc:sldChg>
      <pc:sldChg chg="delSp modSp add replId">
        <pc:chgData name="Billy Mitchell" userId="S::tui81100@temple.edu::2b152345-79f8-4c34-a5db-5635c7cb5464" providerId="AD" clId="Web-{D544E28A-7ADE-3C18-5511-D24E5F53AAA3}" dt="2023-10-09T16:31:19.320" v="453" actId="14100"/>
        <pc:sldMkLst>
          <pc:docMk/>
          <pc:sldMk cId="3699187661" sldId="518"/>
        </pc:sldMkLst>
        <pc:spChg chg="del">
          <ac:chgData name="Billy Mitchell" userId="S::tui81100@temple.edu::2b152345-79f8-4c34-a5db-5635c7cb5464" providerId="AD" clId="Web-{D544E28A-7ADE-3C18-5511-D24E5F53AAA3}" dt="2023-10-09T16:31:04.882" v="449"/>
          <ac:spMkLst>
            <pc:docMk/>
            <pc:sldMk cId="3699187661" sldId="518"/>
            <ac:spMk id="5" creationId="{82185E3F-A453-725C-25E8-70BF7F0D7ACF}"/>
          </ac:spMkLst>
        </pc:spChg>
        <pc:spChg chg="mod">
          <ac:chgData name="Billy Mitchell" userId="S::tui81100@temple.edu::2b152345-79f8-4c34-a5db-5635c7cb5464" providerId="AD" clId="Web-{D544E28A-7ADE-3C18-5511-D24E5F53AAA3}" dt="2023-10-09T16:31:19.320" v="453" actId="14100"/>
          <ac:spMkLst>
            <pc:docMk/>
            <pc:sldMk cId="3699187661" sldId="518"/>
            <ac:spMk id="6" creationId="{6B64276A-14E5-7913-2AF4-7923B38A4241}"/>
          </ac:spMkLst>
        </pc:spChg>
      </pc:sldChg>
      <pc:sldChg chg="addSp delSp add replId">
        <pc:chgData name="Billy Mitchell" userId="S::tui81100@temple.edu::2b152345-79f8-4c34-a5db-5635c7cb5464" providerId="AD" clId="Web-{D544E28A-7ADE-3C18-5511-D24E5F53AAA3}" dt="2023-10-09T16:31:27.382" v="455"/>
        <pc:sldMkLst>
          <pc:docMk/>
          <pc:sldMk cId="2762488199" sldId="519"/>
        </pc:sldMkLst>
        <pc:spChg chg="del">
          <ac:chgData name="Billy Mitchell" userId="S::tui81100@temple.edu::2b152345-79f8-4c34-a5db-5635c7cb5464" providerId="AD" clId="Web-{D544E28A-7ADE-3C18-5511-D24E5F53AAA3}" dt="2023-10-09T16:31:27.179" v="454"/>
          <ac:spMkLst>
            <pc:docMk/>
            <pc:sldMk cId="2762488199" sldId="519"/>
            <ac:spMk id="6" creationId="{6B64276A-14E5-7913-2AF4-7923B38A4241}"/>
          </ac:spMkLst>
        </pc:spChg>
        <pc:spChg chg="add">
          <ac:chgData name="Billy Mitchell" userId="S::tui81100@temple.edu::2b152345-79f8-4c34-a5db-5635c7cb5464" providerId="AD" clId="Web-{D544E28A-7ADE-3C18-5511-D24E5F53AAA3}" dt="2023-10-09T16:31:27.382" v="455"/>
          <ac:spMkLst>
            <pc:docMk/>
            <pc:sldMk cId="2762488199" sldId="519"/>
            <ac:spMk id="8" creationId="{6F5304B2-EF3D-CB5B-A275-6257EB2649D3}"/>
          </ac:spMkLst>
        </pc:spChg>
      </pc:sldChg>
      <pc:sldChg chg="add del replId">
        <pc:chgData name="Billy Mitchell" userId="S::tui81100@temple.edu::2b152345-79f8-4c34-a5db-5635c7cb5464" providerId="AD" clId="Web-{D544E28A-7ADE-3C18-5511-D24E5F53AAA3}" dt="2023-10-09T16:38:49.644" v="558"/>
        <pc:sldMkLst>
          <pc:docMk/>
          <pc:sldMk cId="2292910084" sldId="520"/>
        </pc:sldMkLst>
      </pc:sldChg>
      <pc:sldChg chg="add del replId">
        <pc:chgData name="Billy Mitchell" userId="S::tui81100@temple.edu::2b152345-79f8-4c34-a5db-5635c7cb5464" providerId="AD" clId="Web-{D544E28A-7ADE-3C18-5511-D24E5F53AAA3}" dt="2023-10-09T16:38:49.644" v="559"/>
        <pc:sldMkLst>
          <pc:docMk/>
          <pc:sldMk cId="2030406568" sldId="521"/>
        </pc:sldMkLst>
      </pc:sldChg>
      <pc:sldChg chg="add del replId">
        <pc:chgData name="Billy Mitchell" userId="S::tui81100@temple.edu::2b152345-79f8-4c34-a5db-5635c7cb5464" providerId="AD" clId="Web-{D544E28A-7ADE-3C18-5511-D24E5F53AAA3}" dt="2023-10-09T16:38:49.644" v="560"/>
        <pc:sldMkLst>
          <pc:docMk/>
          <pc:sldMk cId="3545482336" sldId="522"/>
        </pc:sldMkLst>
      </pc:sldChg>
      <pc:sldChg chg="delSp modSp add del replId">
        <pc:chgData name="Billy Mitchell" userId="S::tui81100@temple.edu::2b152345-79f8-4c34-a5db-5635c7cb5464" providerId="AD" clId="Web-{D544E28A-7ADE-3C18-5511-D24E5F53AAA3}" dt="2023-10-09T16:40:39.132" v="583"/>
        <pc:sldMkLst>
          <pc:docMk/>
          <pc:sldMk cId="3203906633" sldId="523"/>
        </pc:sldMkLst>
        <pc:spChg chg="mod">
          <ac:chgData name="Billy Mitchell" userId="S::tui81100@temple.edu::2b152345-79f8-4c34-a5db-5635c7cb5464" providerId="AD" clId="Web-{D544E28A-7ADE-3C18-5511-D24E5F53AAA3}" dt="2023-10-09T16:37:55.205" v="540" actId="20577"/>
          <ac:spMkLst>
            <pc:docMk/>
            <pc:sldMk cId="3203906633" sldId="523"/>
            <ac:spMk id="6" creationId="{3FA6D5F9-CB52-2E84-890A-0EB964EB02CB}"/>
          </ac:spMkLst>
        </pc:spChg>
        <pc:picChg chg="del">
          <ac:chgData name="Billy Mitchell" userId="S::tui81100@temple.edu::2b152345-79f8-4c34-a5db-5635c7cb5464" providerId="AD" clId="Web-{D544E28A-7ADE-3C18-5511-D24E5F53AAA3}" dt="2023-10-09T16:37:46.783" v="535"/>
          <ac:picMkLst>
            <pc:docMk/>
            <pc:sldMk cId="3203906633" sldId="523"/>
            <ac:picMk id="2" creationId="{00000000-0000-0000-0000-000000000000}"/>
          </ac:picMkLst>
        </pc:picChg>
      </pc:sldChg>
      <pc:sldChg chg="delSp add del replId">
        <pc:chgData name="Billy Mitchell" userId="S::tui81100@temple.edu::2b152345-79f8-4c34-a5db-5635c7cb5464" providerId="AD" clId="Web-{D544E28A-7ADE-3C18-5511-D24E5F53AAA3}" dt="2023-10-09T16:40:39.132" v="580"/>
        <pc:sldMkLst>
          <pc:docMk/>
          <pc:sldMk cId="1221694396" sldId="524"/>
        </pc:sldMkLst>
        <pc:spChg chg="del">
          <ac:chgData name="Billy Mitchell" userId="S::tui81100@temple.edu::2b152345-79f8-4c34-a5db-5635c7cb5464" providerId="AD" clId="Web-{D544E28A-7ADE-3C18-5511-D24E5F53AAA3}" dt="2023-10-09T16:38:15.784" v="553"/>
          <ac:spMkLst>
            <pc:docMk/>
            <pc:sldMk cId="1221694396" sldId="524"/>
            <ac:spMk id="4" creationId="{00000000-0000-0000-0000-000000000000}"/>
          </ac:spMkLst>
        </pc:spChg>
        <pc:picChg chg="del">
          <ac:chgData name="Billy Mitchell" userId="S::tui81100@temple.edu::2b152345-79f8-4c34-a5db-5635c7cb5464" providerId="AD" clId="Web-{D544E28A-7ADE-3C18-5511-D24E5F53AAA3}" dt="2023-10-09T16:38:14.831" v="552"/>
          <ac:picMkLst>
            <pc:docMk/>
            <pc:sldMk cId="1221694396" sldId="524"/>
            <ac:picMk id="2" creationId="{00000000-0000-0000-0000-000000000000}"/>
          </ac:picMkLst>
        </pc:picChg>
      </pc:sldChg>
      <pc:sldChg chg="delSp modSp add del replId">
        <pc:chgData name="Billy Mitchell" userId="S::tui81100@temple.edu::2b152345-79f8-4c34-a5db-5635c7cb5464" providerId="AD" clId="Web-{D544E28A-7ADE-3C18-5511-D24E5F53AAA3}" dt="2023-10-09T16:40:39.132" v="581"/>
        <pc:sldMkLst>
          <pc:docMk/>
          <pc:sldMk cId="4026417581" sldId="525"/>
        </pc:sldMkLst>
        <pc:spChg chg="del">
          <ac:chgData name="Billy Mitchell" userId="S::tui81100@temple.edu::2b152345-79f8-4c34-a5db-5635c7cb5464" providerId="AD" clId="Web-{D544E28A-7ADE-3C18-5511-D24E5F53AAA3}" dt="2023-10-09T16:38:11.456" v="550"/>
          <ac:spMkLst>
            <pc:docMk/>
            <pc:sldMk cId="4026417581" sldId="525"/>
            <ac:spMk id="4" creationId="{00000000-0000-0000-0000-000000000000}"/>
          </ac:spMkLst>
        </pc:spChg>
        <pc:spChg chg="mod">
          <ac:chgData name="Billy Mitchell" userId="S::tui81100@temple.edu::2b152345-79f8-4c34-a5db-5635c7cb5464" providerId="AD" clId="Web-{D544E28A-7ADE-3C18-5511-D24E5F53AAA3}" dt="2023-10-09T16:38:11.130" v="549" actId="20577"/>
          <ac:spMkLst>
            <pc:docMk/>
            <pc:sldMk cId="4026417581" sldId="525"/>
            <ac:spMk id="6" creationId="{3FA6D5F9-CB52-2E84-890A-0EB964EB02CB}"/>
          </ac:spMkLst>
        </pc:spChg>
        <pc:picChg chg="del">
          <ac:chgData name="Billy Mitchell" userId="S::tui81100@temple.edu::2b152345-79f8-4c34-a5db-5635c7cb5464" providerId="AD" clId="Web-{D544E28A-7ADE-3C18-5511-D24E5F53AAA3}" dt="2023-10-09T16:38:12.393" v="551"/>
          <ac:picMkLst>
            <pc:docMk/>
            <pc:sldMk cId="4026417581" sldId="525"/>
            <ac:picMk id="2" creationId="{00000000-0000-0000-0000-000000000000}"/>
          </ac:picMkLst>
        </pc:picChg>
      </pc:sldChg>
      <pc:sldChg chg="delSp modSp add del replId">
        <pc:chgData name="Billy Mitchell" userId="S::tui81100@temple.edu::2b152345-79f8-4c34-a5db-5635c7cb5464" providerId="AD" clId="Web-{D544E28A-7ADE-3C18-5511-D24E5F53AAA3}" dt="2023-10-09T16:40:39.132" v="582"/>
        <pc:sldMkLst>
          <pc:docMk/>
          <pc:sldMk cId="3486990749" sldId="526"/>
        </pc:sldMkLst>
        <pc:spChg chg="del">
          <ac:chgData name="Billy Mitchell" userId="S::tui81100@temple.edu::2b152345-79f8-4c34-a5db-5635c7cb5464" providerId="AD" clId="Web-{D544E28A-7ADE-3C18-5511-D24E5F53AAA3}" dt="2023-10-09T16:38:02.330" v="544"/>
          <ac:spMkLst>
            <pc:docMk/>
            <pc:sldMk cId="3486990749" sldId="526"/>
            <ac:spMk id="4" creationId="{00000000-0000-0000-0000-000000000000}"/>
          </ac:spMkLst>
        </pc:spChg>
        <pc:spChg chg="mod">
          <ac:chgData name="Billy Mitchell" userId="S::tui81100@temple.edu::2b152345-79f8-4c34-a5db-5635c7cb5464" providerId="AD" clId="Web-{D544E28A-7ADE-3C18-5511-D24E5F53AAA3}" dt="2023-10-09T16:38:01.159" v="543" actId="20577"/>
          <ac:spMkLst>
            <pc:docMk/>
            <pc:sldMk cId="3486990749" sldId="526"/>
            <ac:spMk id="6" creationId="{3FA6D5F9-CB52-2E84-890A-0EB964EB02CB}"/>
          </ac:spMkLst>
        </pc:spChg>
        <pc:picChg chg="del">
          <ac:chgData name="Billy Mitchell" userId="S::tui81100@temple.edu::2b152345-79f8-4c34-a5db-5635c7cb5464" providerId="AD" clId="Web-{D544E28A-7ADE-3C18-5511-D24E5F53AAA3}" dt="2023-10-09T16:38:03.315" v="545"/>
          <ac:picMkLst>
            <pc:docMk/>
            <pc:sldMk cId="3486990749" sldId="526"/>
            <ac:picMk id="2" creationId="{00000000-0000-0000-0000-000000000000}"/>
          </ac:picMkLst>
        </pc:picChg>
      </pc:sldChg>
      <pc:sldChg chg="addSp add del replId">
        <pc:chgData name="Billy Mitchell" userId="S::tui81100@temple.edu::2b152345-79f8-4c34-a5db-5635c7cb5464" providerId="AD" clId="Web-{D544E28A-7ADE-3C18-5511-D24E5F53AAA3}" dt="2023-10-09T16:40:39.132" v="579"/>
        <pc:sldMkLst>
          <pc:docMk/>
          <pc:sldMk cId="1773143483" sldId="527"/>
        </pc:sldMkLst>
        <pc:spChg chg="add">
          <ac:chgData name="Billy Mitchell" userId="S::tui81100@temple.edu::2b152345-79f8-4c34-a5db-5635c7cb5464" providerId="AD" clId="Web-{D544E28A-7ADE-3C18-5511-D24E5F53AAA3}" dt="2023-10-09T16:38:30.628" v="556"/>
          <ac:spMkLst>
            <pc:docMk/>
            <pc:sldMk cId="1773143483" sldId="527"/>
            <ac:spMk id="9" creationId="{9C2AD6CE-3A06-EC37-068A-825D3828268B}"/>
          </ac:spMkLst>
        </pc:spChg>
        <pc:picChg chg="add">
          <ac:chgData name="Billy Mitchell" userId="S::tui81100@temple.edu::2b152345-79f8-4c34-a5db-5635c7cb5464" providerId="AD" clId="Web-{D544E28A-7ADE-3C18-5511-D24E5F53AAA3}" dt="2023-10-09T16:38:30.612" v="555"/>
          <ac:picMkLst>
            <pc:docMk/>
            <pc:sldMk cId="1773143483" sldId="527"/>
            <ac:picMk id="4" creationId="{92C912CF-F230-C572-34B1-2AAD552A379B}"/>
          </ac:picMkLst>
        </pc:picChg>
      </pc:sldChg>
      <pc:sldChg chg="delSp add del replId">
        <pc:chgData name="Billy Mitchell" userId="S::tui81100@temple.edu::2b152345-79f8-4c34-a5db-5635c7cb5464" providerId="AD" clId="Web-{D544E28A-7ADE-3C18-5511-D24E5F53AAA3}" dt="2023-10-09T16:40:39.132" v="578"/>
        <pc:sldMkLst>
          <pc:docMk/>
          <pc:sldMk cId="3094488262" sldId="528"/>
        </pc:sldMkLst>
        <pc:spChg chg="del">
          <ac:chgData name="Billy Mitchell" userId="S::tui81100@temple.edu::2b152345-79f8-4c34-a5db-5635c7cb5464" providerId="AD" clId="Web-{D544E28A-7ADE-3C18-5511-D24E5F53AAA3}" dt="2023-10-09T16:39:00.941" v="563"/>
          <ac:spMkLst>
            <pc:docMk/>
            <pc:sldMk cId="3094488262" sldId="528"/>
            <ac:spMk id="9" creationId="{9C2AD6CE-3A06-EC37-068A-825D3828268B}"/>
          </ac:spMkLst>
        </pc:spChg>
      </pc:sldChg>
      <pc:sldChg chg="add del">
        <pc:chgData name="Billy Mitchell" userId="S::tui81100@temple.edu::2b152345-79f8-4c34-a5db-5635c7cb5464" providerId="AD" clId="Web-{D544E28A-7ADE-3C18-5511-D24E5F53AAA3}" dt="2023-10-09T16:40:59.241" v="590"/>
        <pc:sldMkLst>
          <pc:docMk/>
          <pc:sldMk cId="222447352" sldId="529"/>
        </pc:sldMkLst>
      </pc:sldChg>
      <pc:sldChg chg="add del">
        <pc:chgData name="Billy Mitchell" userId="S::tui81100@temple.edu::2b152345-79f8-4c34-a5db-5635c7cb5464" providerId="AD" clId="Web-{D544E28A-7ADE-3C18-5511-D24E5F53AAA3}" dt="2023-10-09T16:40:59.241" v="591"/>
        <pc:sldMkLst>
          <pc:docMk/>
          <pc:sldMk cId="1362387710" sldId="530"/>
        </pc:sldMkLst>
      </pc:sldChg>
      <pc:sldChg chg="add del">
        <pc:chgData name="Billy Mitchell" userId="S::tui81100@temple.edu::2b152345-79f8-4c34-a5db-5635c7cb5464" providerId="AD" clId="Web-{D544E28A-7ADE-3C18-5511-D24E5F53AAA3}" dt="2023-10-09T16:40:59.257" v="592"/>
        <pc:sldMkLst>
          <pc:docMk/>
          <pc:sldMk cId="509964603" sldId="531"/>
        </pc:sldMkLst>
      </pc:sldChg>
      <pc:sldChg chg="add del">
        <pc:chgData name="Billy Mitchell" userId="S::tui81100@temple.edu::2b152345-79f8-4c34-a5db-5635c7cb5464" providerId="AD" clId="Web-{D544E28A-7ADE-3C18-5511-D24E5F53AAA3}" dt="2023-10-09T16:40:59.257" v="593"/>
        <pc:sldMkLst>
          <pc:docMk/>
          <pc:sldMk cId="1721737175" sldId="532"/>
        </pc:sldMkLst>
      </pc:sldChg>
      <pc:sldChg chg="add del">
        <pc:chgData name="Billy Mitchell" userId="S::tui81100@temple.edu::2b152345-79f8-4c34-a5db-5635c7cb5464" providerId="AD" clId="Web-{D544E28A-7ADE-3C18-5511-D24E5F53AAA3}" dt="2023-10-09T16:40:59.257" v="594"/>
        <pc:sldMkLst>
          <pc:docMk/>
          <pc:sldMk cId="1983336251" sldId="533"/>
        </pc:sldMkLst>
      </pc:sldChg>
      <pc:sldChg chg="add del">
        <pc:chgData name="Billy Mitchell" userId="S::tui81100@temple.edu::2b152345-79f8-4c34-a5db-5635c7cb5464" providerId="AD" clId="Web-{D544E28A-7ADE-3C18-5511-D24E5F53AAA3}" dt="2023-10-09T16:40:59.257" v="595"/>
        <pc:sldMkLst>
          <pc:docMk/>
          <pc:sldMk cId="807501463" sldId="534"/>
        </pc:sldMkLst>
      </pc:sldChg>
      <pc:sldChg chg="add del">
        <pc:chgData name="Billy Mitchell" userId="S::tui81100@temple.edu::2b152345-79f8-4c34-a5db-5635c7cb5464" providerId="AD" clId="Web-{D544E28A-7ADE-3C18-5511-D24E5F53AAA3}" dt="2023-10-09T16:40:59.257" v="596"/>
        <pc:sldMkLst>
          <pc:docMk/>
          <pc:sldMk cId="1688416606" sldId="535"/>
        </pc:sldMkLst>
      </pc:sldChg>
      <pc:sldChg chg="add">
        <pc:chgData name="Billy Mitchell" userId="S::tui81100@temple.edu::2b152345-79f8-4c34-a5db-5635c7cb5464" providerId="AD" clId="Web-{D544E28A-7ADE-3C18-5511-D24E5F53AAA3}" dt="2023-10-09T16:40:43.460" v="584"/>
        <pc:sldMkLst>
          <pc:docMk/>
          <pc:sldMk cId="2505368364" sldId="536"/>
        </pc:sldMkLst>
      </pc:sldChg>
      <pc:sldChg chg="add">
        <pc:chgData name="Billy Mitchell" userId="S::tui81100@temple.edu::2b152345-79f8-4c34-a5db-5635c7cb5464" providerId="AD" clId="Web-{D544E28A-7ADE-3C18-5511-D24E5F53AAA3}" dt="2023-10-09T16:40:43.632" v="585"/>
        <pc:sldMkLst>
          <pc:docMk/>
          <pc:sldMk cId="2260630580" sldId="537"/>
        </pc:sldMkLst>
      </pc:sldChg>
      <pc:sldChg chg="add">
        <pc:chgData name="Billy Mitchell" userId="S::tui81100@temple.edu::2b152345-79f8-4c34-a5db-5635c7cb5464" providerId="AD" clId="Web-{D544E28A-7ADE-3C18-5511-D24E5F53AAA3}" dt="2023-10-09T16:40:43.694" v="586"/>
        <pc:sldMkLst>
          <pc:docMk/>
          <pc:sldMk cId="2154829779" sldId="538"/>
        </pc:sldMkLst>
      </pc:sldChg>
      <pc:sldChg chg="add">
        <pc:chgData name="Billy Mitchell" userId="S::tui81100@temple.edu::2b152345-79f8-4c34-a5db-5635c7cb5464" providerId="AD" clId="Web-{D544E28A-7ADE-3C18-5511-D24E5F53AAA3}" dt="2023-10-09T16:40:43.757" v="587"/>
        <pc:sldMkLst>
          <pc:docMk/>
          <pc:sldMk cId="3213881153" sldId="539"/>
        </pc:sldMkLst>
      </pc:sldChg>
      <pc:sldChg chg="add">
        <pc:chgData name="Billy Mitchell" userId="S::tui81100@temple.edu::2b152345-79f8-4c34-a5db-5635c7cb5464" providerId="AD" clId="Web-{D544E28A-7ADE-3C18-5511-D24E5F53AAA3}" dt="2023-10-09T16:40:43.804" v="588"/>
        <pc:sldMkLst>
          <pc:docMk/>
          <pc:sldMk cId="2842148918" sldId="540"/>
        </pc:sldMkLst>
      </pc:sldChg>
      <pc:sldChg chg="add">
        <pc:chgData name="Billy Mitchell" userId="S::tui81100@temple.edu::2b152345-79f8-4c34-a5db-5635c7cb5464" providerId="AD" clId="Web-{D544E28A-7ADE-3C18-5511-D24E5F53AAA3}" dt="2023-10-09T16:40:43.850" v="589"/>
        <pc:sldMkLst>
          <pc:docMk/>
          <pc:sldMk cId="926183293" sldId="541"/>
        </pc:sldMkLst>
      </pc:sldChg>
      <pc:sldChg chg="add">
        <pc:chgData name="Billy Mitchell" userId="S::tui81100@temple.edu::2b152345-79f8-4c34-a5db-5635c7cb5464" providerId="AD" clId="Web-{D544E28A-7ADE-3C18-5511-D24E5F53AAA3}" dt="2023-10-09T16:41:04.398" v="597"/>
        <pc:sldMkLst>
          <pc:docMk/>
          <pc:sldMk cId="3423470" sldId="542"/>
        </pc:sldMkLst>
      </pc:sldChg>
      <pc:sldChg chg="modSp add">
        <pc:chgData name="Billy Mitchell" userId="S::tui81100@temple.edu::2b152345-79f8-4c34-a5db-5635c7cb5464" providerId="AD" clId="Web-{D544E28A-7ADE-3C18-5511-D24E5F53AAA3}" dt="2023-10-09T16:41:38.524" v="608" actId="20577"/>
        <pc:sldMkLst>
          <pc:docMk/>
          <pc:sldMk cId="3130997627" sldId="543"/>
        </pc:sldMkLst>
        <pc:spChg chg="mod">
          <ac:chgData name="Billy Mitchell" userId="S::tui81100@temple.edu::2b152345-79f8-4c34-a5db-5635c7cb5464" providerId="AD" clId="Web-{D544E28A-7ADE-3C18-5511-D24E5F53AAA3}" dt="2023-10-09T16:41:38.524" v="608" actId="20577"/>
          <ac:spMkLst>
            <pc:docMk/>
            <pc:sldMk cId="3130997627" sldId="543"/>
            <ac:spMk id="3" creationId="{11F30D22-2747-4F3B-8822-B99F77EF8E12}"/>
          </ac:spMkLst>
        </pc:spChg>
        <pc:spChg chg="mod">
          <ac:chgData name="Billy Mitchell" userId="S::tui81100@temple.edu::2b152345-79f8-4c34-a5db-5635c7cb5464" providerId="AD" clId="Web-{D544E28A-7ADE-3C18-5511-D24E5F53AAA3}" dt="2023-10-09T16:41:27.539" v="604" actId="20577"/>
          <ac:spMkLst>
            <pc:docMk/>
            <pc:sldMk cId="3130997627" sldId="543"/>
            <ac:spMk id="4" creationId="{CBF28FE2-065C-4F7C-BED0-63FA3121F168}"/>
          </ac:spMkLst>
        </pc:spChg>
      </pc:sldChg>
      <pc:sldChg chg="add">
        <pc:chgData name="Billy Mitchell" userId="S::tui81100@temple.edu::2b152345-79f8-4c34-a5db-5635c7cb5464" providerId="AD" clId="Web-{D544E28A-7ADE-3C18-5511-D24E5F53AAA3}" dt="2023-10-09T16:41:04.648" v="599"/>
        <pc:sldMkLst>
          <pc:docMk/>
          <pc:sldMk cId="2633953099" sldId="544"/>
        </pc:sldMkLst>
      </pc:sldChg>
      <pc:sldChg chg="add">
        <pc:chgData name="Billy Mitchell" userId="S::tui81100@temple.edu::2b152345-79f8-4c34-a5db-5635c7cb5464" providerId="AD" clId="Web-{D544E28A-7ADE-3C18-5511-D24E5F53AAA3}" dt="2023-10-09T16:41:04.788" v="600"/>
        <pc:sldMkLst>
          <pc:docMk/>
          <pc:sldMk cId="3901643383" sldId="545"/>
        </pc:sldMkLst>
      </pc:sldChg>
      <pc:sldChg chg="add">
        <pc:chgData name="Billy Mitchell" userId="S::tui81100@temple.edu::2b152345-79f8-4c34-a5db-5635c7cb5464" providerId="AD" clId="Web-{D544E28A-7ADE-3C18-5511-D24E5F53AAA3}" dt="2023-10-09T16:41:04.913" v="601"/>
        <pc:sldMkLst>
          <pc:docMk/>
          <pc:sldMk cId="2398300939" sldId="546"/>
        </pc:sldMkLst>
      </pc:sldChg>
      <pc:sldChg chg="add">
        <pc:chgData name="Billy Mitchell" userId="S::tui81100@temple.edu::2b152345-79f8-4c34-a5db-5635c7cb5464" providerId="AD" clId="Web-{D544E28A-7ADE-3C18-5511-D24E5F53AAA3}" dt="2023-10-09T16:41:05.038" v="602"/>
        <pc:sldMkLst>
          <pc:docMk/>
          <pc:sldMk cId="1086791409" sldId="547"/>
        </pc:sldMkLst>
      </pc:sldChg>
      <pc:sldChg chg="add">
        <pc:chgData name="Billy Mitchell" userId="S::tui81100@temple.edu::2b152345-79f8-4c34-a5db-5635c7cb5464" providerId="AD" clId="Web-{D544E28A-7ADE-3C18-5511-D24E5F53AAA3}" dt="2023-10-09T16:41:05.226" v="603"/>
        <pc:sldMkLst>
          <pc:docMk/>
          <pc:sldMk cId="86517203" sldId="548"/>
        </pc:sldMkLst>
      </pc:sldChg>
      <pc:sldChg chg="add del replId">
        <pc:chgData name="Billy Mitchell" userId="S::tui81100@temple.edu::2b152345-79f8-4c34-a5db-5635c7cb5464" providerId="AD" clId="Web-{D544E28A-7ADE-3C18-5511-D24E5F53AAA3}" dt="2023-10-09T16:46:27.875" v="733"/>
        <pc:sldMkLst>
          <pc:docMk/>
          <pc:sldMk cId="943290481" sldId="549"/>
        </pc:sldMkLst>
      </pc:sldChg>
      <pc:sldChg chg="add del replId">
        <pc:chgData name="Billy Mitchell" userId="S::tui81100@temple.edu::2b152345-79f8-4c34-a5db-5635c7cb5464" providerId="AD" clId="Web-{D544E28A-7ADE-3C18-5511-D24E5F53AAA3}" dt="2023-10-09T16:46:27.875" v="734"/>
        <pc:sldMkLst>
          <pc:docMk/>
          <pc:sldMk cId="1271072482" sldId="550"/>
        </pc:sldMkLst>
      </pc:sldChg>
      <pc:sldChg chg="delSp add replId">
        <pc:chgData name="Billy Mitchell" userId="S::tui81100@temple.edu::2b152345-79f8-4c34-a5db-5635c7cb5464" providerId="AD" clId="Web-{D544E28A-7ADE-3C18-5511-D24E5F53AAA3}" dt="2023-10-09T16:45:15.811" v="716"/>
        <pc:sldMkLst>
          <pc:docMk/>
          <pc:sldMk cId="890086094" sldId="551"/>
        </pc:sldMkLst>
        <pc:spChg chg="del">
          <ac:chgData name="Billy Mitchell" userId="S::tui81100@temple.edu::2b152345-79f8-4c34-a5db-5635c7cb5464" providerId="AD" clId="Web-{D544E28A-7ADE-3C18-5511-D24E5F53AAA3}" dt="2023-10-09T16:45:15.811" v="716"/>
          <ac:spMkLst>
            <pc:docMk/>
            <pc:sldMk cId="890086094" sldId="551"/>
            <ac:spMk id="5" creationId="{00000000-0000-0000-0000-000000000000}"/>
          </ac:spMkLst>
        </pc:spChg>
      </pc:sldChg>
      <pc:sldChg chg="addSp delSp modSp add replId">
        <pc:chgData name="Billy Mitchell" userId="S::tui81100@temple.edu::2b152345-79f8-4c34-a5db-5635c7cb5464" providerId="AD" clId="Web-{D544E28A-7ADE-3C18-5511-D24E5F53AAA3}" dt="2023-10-09T16:45:59.124" v="726" actId="20577"/>
        <pc:sldMkLst>
          <pc:docMk/>
          <pc:sldMk cId="918364796" sldId="552"/>
        </pc:sldMkLst>
        <pc:spChg chg="del mod">
          <ac:chgData name="Billy Mitchell" userId="S::tui81100@temple.edu::2b152345-79f8-4c34-a5db-5635c7cb5464" providerId="AD" clId="Web-{D544E28A-7ADE-3C18-5511-D24E5F53AAA3}" dt="2023-10-09T16:45:44.718" v="721"/>
          <ac:spMkLst>
            <pc:docMk/>
            <pc:sldMk cId="918364796" sldId="552"/>
            <ac:spMk id="6" creationId="{F1C9CFF8-6DF3-7F94-C0FE-8EE0A407C869}"/>
          </ac:spMkLst>
        </pc:spChg>
        <pc:spChg chg="add del">
          <ac:chgData name="Billy Mitchell" userId="S::tui81100@temple.edu::2b152345-79f8-4c34-a5db-5635c7cb5464" providerId="AD" clId="Web-{D544E28A-7ADE-3C18-5511-D24E5F53AAA3}" dt="2023-10-09T16:45:42.155" v="720"/>
          <ac:spMkLst>
            <pc:docMk/>
            <pc:sldMk cId="918364796" sldId="552"/>
            <ac:spMk id="7" creationId="{1F67B482-6273-FA8B-304B-89BC3F1E6D12}"/>
          </ac:spMkLst>
        </pc:spChg>
        <pc:spChg chg="add mod">
          <ac:chgData name="Billy Mitchell" userId="S::tui81100@temple.edu::2b152345-79f8-4c34-a5db-5635c7cb5464" providerId="AD" clId="Web-{D544E28A-7ADE-3C18-5511-D24E5F53AAA3}" dt="2023-10-09T16:45:59.124" v="726" actId="20577"/>
          <ac:spMkLst>
            <pc:docMk/>
            <pc:sldMk cId="918364796" sldId="552"/>
            <ac:spMk id="9" creationId="{27D4C915-E802-8B7A-97C4-507701E4CD4C}"/>
          </ac:spMkLst>
        </pc:spChg>
      </pc:sldChg>
      <pc:sldChg chg="modSp add ord replId">
        <pc:chgData name="Billy Mitchell" userId="S::tui81100@temple.edu::2b152345-79f8-4c34-a5db-5635c7cb5464" providerId="AD" clId="Web-{D544E28A-7ADE-3C18-5511-D24E5F53AAA3}" dt="2023-10-09T16:46:09.093" v="731"/>
        <pc:sldMkLst>
          <pc:docMk/>
          <pc:sldMk cId="1762924748" sldId="553"/>
        </pc:sldMkLst>
        <pc:spChg chg="mod">
          <ac:chgData name="Billy Mitchell" userId="S::tui81100@temple.edu::2b152345-79f8-4c34-a5db-5635c7cb5464" providerId="AD" clId="Web-{D544E28A-7ADE-3C18-5511-D24E5F53AAA3}" dt="2023-10-09T16:46:07.390" v="730" actId="20577"/>
          <ac:spMkLst>
            <pc:docMk/>
            <pc:sldMk cId="1762924748" sldId="553"/>
            <ac:spMk id="9" creationId="{27D4C915-E802-8B7A-97C4-507701E4CD4C}"/>
          </ac:spMkLst>
        </pc:spChg>
      </pc:sldChg>
      <pc:sldChg chg="delSp add replId">
        <pc:chgData name="Billy Mitchell" userId="S::tui81100@temple.edu::2b152345-79f8-4c34-a5db-5635c7cb5464" providerId="AD" clId="Web-{D544E28A-7ADE-3C18-5511-D24E5F53AAA3}" dt="2023-10-09T17:13:50.836" v="819"/>
        <pc:sldMkLst>
          <pc:docMk/>
          <pc:sldMk cId="2677611668" sldId="554"/>
        </pc:sldMkLst>
        <pc:spChg chg="del">
          <ac:chgData name="Billy Mitchell" userId="S::tui81100@temple.edu::2b152345-79f8-4c34-a5db-5635c7cb5464" providerId="AD" clId="Web-{D544E28A-7ADE-3C18-5511-D24E5F53AAA3}" dt="2023-10-09T17:13:50.836" v="819"/>
          <ac:spMkLst>
            <pc:docMk/>
            <pc:sldMk cId="2677611668" sldId="554"/>
            <ac:spMk id="7" creationId="{00000000-0000-0000-0000-000000000000}"/>
          </ac:spMkLst>
        </pc:spChg>
      </pc:sldChg>
      <pc:sldChg chg="addSp delSp modSp add ord replId">
        <pc:chgData name="Billy Mitchell" userId="S::tui81100@temple.edu::2b152345-79f8-4c34-a5db-5635c7cb5464" providerId="AD" clId="Web-{D544E28A-7ADE-3C18-5511-D24E5F53AAA3}" dt="2023-10-09T17:17:03.092" v="841" actId="20577"/>
        <pc:sldMkLst>
          <pc:docMk/>
          <pc:sldMk cId="1002502321" sldId="555"/>
        </pc:sldMkLst>
        <pc:spChg chg="mod">
          <ac:chgData name="Billy Mitchell" userId="S::tui81100@temple.edu::2b152345-79f8-4c34-a5db-5635c7cb5464" providerId="AD" clId="Web-{D544E28A-7ADE-3C18-5511-D24E5F53AAA3}" dt="2023-10-09T17:17:03.092" v="841" actId="20577"/>
          <ac:spMkLst>
            <pc:docMk/>
            <pc:sldMk cId="1002502321" sldId="555"/>
            <ac:spMk id="8" creationId="{E358547C-5019-909B-9BEB-1D431FD3F613}"/>
          </ac:spMkLst>
        </pc:spChg>
        <pc:picChg chg="del">
          <ac:chgData name="Billy Mitchell" userId="S::tui81100@temple.edu::2b152345-79f8-4c34-a5db-5635c7cb5464" providerId="AD" clId="Web-{D544E28A-7ADE-3C18-5511-D24E5F53AAA3}" dt="2023-10-09T17:14:11.946" v="822"/>
          <ac:picMkLst>
            <pc:docMk/>
            <pc:sldMk cId="1002502321" sldId="555"/>
            <ac:picMk id="2" creationId="{00000000-0000-0000-0000-000000000000}"/>
          </ac:picMkLst>
        </pc:picChg>
        <pc:picChg chg="add mod">
          <ac:chgData name="Billy Mitchell" userId="S::tui81100@temple.edu::2b152345-79f8-4c34-a5db-5635c7cb5464" providerId="AD" clId="Web-{D544E28A-7ADE-3C18-5511-D24E5F53AAA3}" dt="2023-10-09T17:14:40.666" v="827" actId="1076"/>
          <ac:picMkLst>
            <pc:docMk/>
            <pc:sldMk cId="1002502321" sldId="555"/>
            <ac:picMk id="3" creationId="{E6EE17F2-79F6-665D-64DE-5840E681363B}"/>
          </ac:picMkLst>
        </pc:picChg>
      </pc:sldChg>
      <pc:sldChg chg="delSp modSp add replId">
        <pc:chgData name="Billy Mitchell" userId="S::tui81100@temple.edu::2b152345-79f8-4c34-a5db-5635c7cb5464" providerId="AD" clId="Web-{D544E28A-7ADE-3C18-5511-D24E5F53AAA3}" dt="2023-10-09T17:24:43.670" v="1031"/>
        <pc:sldMkLst>
          <pc:docMk/>
          <pc:sldMk cId="3269684388" sldId="556"/>
        </pc:sldMkLst>
        <pc:spChg chg="mod">
          <ac:chgData name="Billy Mitchell" userId="S::tui81100@temple.edu::2b152345-79f8-4c34-a5db-5635c7cb5464" providerId="AD" clId="Web-{D544E28A-7ADE-3C18-5511-D24E5F53AAA3}" dt="2023-10-09T17:24:41.701" v="1030" actId="20577"/>
          <ac:spMkLst>
            <pc:docMk/>
            <pc:sldMk cId="3269684388" sldId="556"/>
            <ac:spMk id="9" creationId="{C35FF288-6F3F-77C2-692F-C4A4D6DDA853}"/>
          </ac:spMkLst>
        </pc:spChg>
        <pc:picChg chg="del">
          <ac:chgData name="Billy Mitchell" userId="S::tui81100@temple.edu::2b152345-79f8-4c34-a5db-5635c7cb5464" providerId="AD" clId="Web-{D544E28A-7ADE-3C18-5511-D24E5F53AAA3}" dt="2023-10-09T17:24:43.670" v="1031"/>
          <ac:picMkLst>
            <pc:docMk/>
            <pc:sldMk cId="3269684388" sldId="556"/>
            <ac:picMk id="2" creationId="{00000000-0000-0000-0000-000000000000}"/>
          </ac:picMkLst>
        </pc:picChg>
      </pc:sldChg>
      <pc:sldChg chg="add del replId">
        <pc:chgData name="Billy Mitchell" userId="S::tui81100@temple.edu::2b152345-79f8-4c34-a5db-5635c7cb5464" providerId="AD" clId="Web-{D544E28A-7ADE-3C18-5511-D24E5F53AAA3}" dt="2023-10-09T17:17:46.328" v="843"/>
        <pc:sldMkLst>
          <pc:docMk/>
          <pc:sldMk cId="3660500373" sldId="556"/>
        </pc:sldMkLst>
      </pc:sldChg>
      <pc:sldChg chg="add replId">
        <pc:chgData name="Billy Mitchell" userId="S::tui81100@temple.edu::2b152345-79f8-4c34-a5db-5635c7cb5464" providerId="AD" clId="Web-{D544E28A-7ADE-3C18-5511-D24E5F53AAA3}" dt="2023-10-09T17:24:03.184" v="1024"/>
        <pc:sldMkLst>
          <pc:docMk/>
          <pc:sldMk cId="172695516" sldId="557"/>
        </pc:sldMkLst>
      </pc:sldChg>
      <pc:sldChg chg="delSp add replId">
        <pc:chgData name="Billy Mitchell" userId="S::tui81100@temple.edu::2b152345-79f8-4c34-a5db-5635c7cb5464" providerId="AD" clId="Web-{D544E28A-7ADE-3C18-5511-D24E5F53AAA3}" dt="2023-10-09T17:24:50.998" v="1032"/>
        <pc:sldMkLst>
          <pc:docMk/>
          <pc:sldMk cId="849030864" sldId="558"/>
        </pc:sldMkLst>
        <pc:spChg chg="del">
          <ac:chgData name="Billy Mitchell" userId="S::tui81100@temple.edu::2b152345-79f8-4c34-a5db-5635c7cb5464" providerId="AD" clId="Web-{D544E28A-7ADE-3C18-5511-D24E5F53AAA3}" dt="2023-10-09T17:24:50.998" v="1032"/>
          <ac:spMkLst>
            <pc:docMk/>
            <pc:sldMk cId="849030864" sldId="558"/>
            <ac:spMk id="5" creationId="{00000000-0000-0000-0000-000000000000}"/>
          </ac:spMkLst>
        </pc:spChg>
      </pc:sldChg>
      <pc:sldChg chg="delSp modSp add del replId">
        <pc:chgData name="Billy Mitchell" userId="S::tui81100@temple.edu::2b152345-79f8-4c34-a5db-5635c7cb5464" providerId="AD" clId="Web-{D544E28A-7ADE-3C18-5511-D24E5F53AAA3}" dt="2023-10-09T17:25:26.671" v="1042"/>
        <pc:sldMkLst>
          <pc:docMk/>
          <pc:sldMk cId="884947834" sldId="559"/>
        </pc:sldMkLst>
        <pc:spChg chg="del">
          <ac:chgData name="Billy Mitchell" userId="S::tui81100@temple.edu::2b152345-79f8-4c34-a5db-5635c7cb5464" providerId="AD" clId="Web-{D544E28A-7ADE-3C18-5511-D24E5F53AAA3}" dt="2023-10-09T17:25:08.249" v="1035"/>
          <ac:spMkLst>
            <pc:docMk/>
            <pc:sldMk cId="884947834" sldId="559"/>
            <ac:spMk id="3" creationId="{00000000-0000-0000-0000-000000000000}"/>
          </ac:spMkLst>
        </pc:spChg>
        <pc:spChg chg="del mod">
          <ac:chgData name="Billy Mitchell" userId="S::tui81100@temple.edu::2b152345-79f8-4c34-a5db-5635c7cb5464" providerId="AD" clId="Web-{D544E28A-7ADE-3C18-5511-D24E5F53AAA3}" dt="2023-10-09T17:25:23.234" v="1041"/>
          <ac:spMkLst>
            <pc:docMk/>
            <pc:sldMk cId="884947834" sldId="559"/>
            <ac:spMk id="7" creationId="{7E3DB531-7C62-1BFE-A59D-C3C393E5CAA3}"/>
          </ac:spMkLst>
        </pc:spChg>
        <pc:picChg chg="del">
          <ac:chgData name="Billy Mitchell" userId="S::tui81100@temple.edu::2b152345-79f8-4c34-a5db-5635c7cb5464" providerId="AD" clId="Web-{D544E28A-7ADE-3C18-5511-D24E5F53AAA3}" dt="2023-10-09T17:25:02.874" v="1034"/>
          <ac:picMkLst>
            <pc:docMk/>
            <pc:sldMk cId="884947834" sldId="559"/>
            <ac:picMk id="2" creationId="{00000000-0000-0000-0000-000000000000}"/>
          </ac:picMkLst>
        </pc:picChg>
      </pc:sldChg>
      <pc:sldChg chg="addSp delSp modSp add ord replId">
        <pc:chgData name="Billy Mitchell" userId="S::tui81100@temple.edu::2b152345-79f8-4c34-a5db-5635c7cb5464" providerId="AD" clId="Web-{D544E28A-7ADE-3C18-5511-D24E5F53AAA3}" dt="2023-10-09T17:31:25.152" v="1352"/>
        <pc:sldMkLst>
          <pc:docMk/>
          <pc:sldMk cId="3359100067" sldId="559"/>
        </pc:sldMkLst>
        <pc:spChg chg="add mod">
          <ac:chgData name="Billy Mitchell" userId="S::tui81100@temple.edu::2b152345-79f8-4c34-a5db-5635c7cb5464" providerId="AD" clId="Web-{D544E28A-7ADE-3C18-5511-D24E5F53AAA3}" dt="2023-10-09T17:31:20.980" v="1351" actId="20577"/>
          <ac:spMkLst>
            <pc:docMk/>
            <pc:sldMk cId="3359100067" sldId="559"/>
            <ac:spMk id="7" creationId="{A664F216-756E-E657-41D7-91FBCE834020}"/>
          </ac:spMkLst>
        </pc:spChg>
        <pc:picChg chg="del">
          <ac:chgData name="Billy Mitchell" userId="S::tui81100@temple.edu::2b152345-79f8-4c34-a5db-5635c7cb5464" providerId="AD" clId="Web-{D544E28A-7ADE-3C18-5511-D24E5F53AAA3}" dt="2023-10-09T17:25:33.656" v="1044"/>
          <ac:picMkLst>
            <pc:docMk/>
            <pc:sldMk cId="3359100067" sldId="559"/>
            <ac:picMk id="8" creationId="{08179840-8317-9D41-7DA9-4C715D5374C6}"/>
          </ac:picMkLst>
        </pc:picChg>
      </pc:sldChg>
      <pc:sldChg chg="addSp delSp modSp add replId">
        <pc:chgData name="Billy Mitchell" userId="S::tui81100@temple.edu::2b152345-79f8-4c34-a5db-5635c7cb5464" providerId="AD" clId="Web-{D544E28A-7ADE-3C18-5511-D24E5F53AAA3}" dt="2023-10-09T17:40:06.794" v="1542" actId="20577"/>
        <pc:sldMkLst>
          <pc:docMk/>
          <pc:sldMk cId="3408706044" sldId="560"/>
        </pc:sldMkLst>
        <pc:spChg chg="add mod">
          <ac:chgData name="Billy Mitchell" userId="S::tui81100@temple.edu::2b152345-79f8-4c34-a5db-5635c7cb5464" providerId="AD" clId="Web-{D544E28A-7ADE-3C18-5511-D24E5F53AAA3}" dt="2023-10-09T17:40:06.794" v="1542" actId="20577"/>
          <ac:spMkLst>
            <pc:docMk/>
            <pc:sldMk cId="3408706044" sldId="560"/>
            <ac:spMk id="3" creationId="{9FC532B8-2B35-B060-A0A2-10081EA13BA5}"/>
          </ac:spMkLst>
        </pc:spChg>
        <pc:spChg chg="del">
          <ac:chgData name="Billy Mitchell" userId="S::tui81100@temple.edu::2b152345-79f8-4c34-a5db-5635c7cb5464" providerId="AD" clId="Web-{D544E28A-7ADE-3C18-5511-D24E5F53AAA3}" dt="2023-10-09T17:39:48.168" v="1530"/>
          <ac:spMkLst>
            <pc:docMk/>
            <pc:sldMk cId="3408706044" sldId="560"/>
            <ac:spMk id="4" creationId="{F5AAF06C-40D6-ED2B-964A-72A5D555D3A8}"/>
          </ac:spMkLst>
        </pc:spChg>
        <pc:spChg chg="del">
          <ac:chgData name="Billy Mitchell" userId="S::tui81100@temple.edu::2b152345-79f8-4c34-a5db-5635c7cb5464" providerId="AD" clId="Web-{D544E28A-7ADE-3C18-5511-D24E5F53AAA3}" dt="2023-10-09T17:37:38.633" v="1507"/>
          <ac:spMkLst>
            <pc:docMk/>
            <pc:sldMk cId="3408706044" sldId="560"/>
            <ac:spMk id="7" creationId="{2134B317-F784-9C52-62E3-A5DE7F3304AB}"/>
          </ac:spMkLst>
        </pc:spChg>
        <pc:picChg chg="del">
          <ac:chgData name="Billy Mitchell" userId="S::tui81100@temple.edu::2b152345-79f8-4c34-a5db-5635c7cb5464" providerId="AD" clId="Web-{D544E28A-7ADE-3C18-5511-D24E5F53AAA3}" dt="2023-10-09T17:37:36.304" v="1506"/>
          <ac:picMkLst>
            <pc:docMk/>
            <pc:sldMk cId="3408706044" sldId="560"/>
            <ac:picMk id="5" creationId="{323F0498-77F1-FF68-B04D-2DEA8C85DACA}"/>
          </ac:picMkLst>
        </pc:picChg>
      </pc:sldChg>
      <pc:sldChg chg="addSp delSp modSp add replId">
        <pc:chgData name="Billy Mitchell" userId="S::tui81100@temple.edu::2b152345-79f8-4c34-a5db-5635c7cb5464" providerId="AD" clId="Web-{D544E28A-7ADE-3C18-5511-D24E5F53AAA3}" dt="2023-10-09T17:40:04.044" v="1540" actId="20577"/>
        <pc:sldMkLst>
          <pc:docMk/>
          <pc:sldMk cId="3929733256" sldId="561"/>
        </pc:sldMkLst>
        <pc:spChg chg="add mod">
          <ac:chgData name="Billy Mitchell" userId="S::tui81100@temple.edu::2b152345-79f8-4c34-a5db-5635c7cb5464" providerId="AD" clId="Web-{D544E28A-7ADE-3C18-5511-D24E5F53AAA3}" dt="2023-10-09T17:40:04.044" v="1540" actId="20577"/>
          <ac:spMkLst>
            <pc:docMk/>
            <pc:sldMk cId="3929733256" sldId="561"/>
            <ac:spMk id="3" creationId="{8208D6E7-E9F0-C7DE-A19E-DD4C1DBA3ED6}"/>
          </ac:spMkLst>
        </pc:spChg>
        <pc:spChg chg="del">
          <ac:chgData name="Billy Mitchell" userId="S::tui81100@temple.edu::2b152345-79f8-4c34-a5db-5635c7cb5464" providerId="AD" clId="Web-{D544E28A-7ADE-3C18-5511-D24E5F53AAA3}" dt="2023-10-09T17:39:43.262" v="1528"/>
          <ac:spMkLst>
            <pc:docMk/>
            <pc:sldMk cId="3929733256" sldId="561"/>
            <ac:spMk id="4" creationId="{F5AAF06C-40D6-ED2B-964A-72A5D555D3A8}"/>
          </ac:spMkLst>
        </pc:spChg>
      </pc:sldChg>
      <pc:sldChg chg="addSp modSp add replId">
        <pc:chgData name="Billy Mitchell" userId="S::tui81100@temple.edu::2b152345-79f8-4c34-a5db-5635c7cb5464" providerId="AD" clId="Web-{D544E28A-7ADE-3C18-5511-D24E5F53AAA3}" dt="2023-10-09T17:40:28.076" v="1549" actId="1076"/>
        <pc:sldMkLst>
          <pc:docMk/>
          <pc:sldMk cId="3916649063" sldId="562"/>
        </pc:sldMkLst>
        <pc:spChg chg="mod">
          <ac:chgData name="Billy Mitchell" userId="S::tui81100@temple.edu::2b152345-79f8-4c34-a5db-5635c7cb5464" providerId="AD" clId="Web-{D544E28A-7ADE-3C18-5511-D24E5F53AAA3}" dt="2023-10-09T17:40:13.935" v="1545" actId="20577"/>
          <ac:spMkLst>
            <pc:docMk/>
            <pc:sldMk cId="3916649063" sldId="562"/>
            <ac:spMk id="4" creationId="{F5AAF06C-40D6-ED2B-964A-72A5D555D3A8}"/>
          </ac:spMkLst>
        </pc:spChg>
        <pc:picChg chg="add mod modCrop">
          <ac:chgData name="Billy Mitchell" userId="S::tui81100@temple.edu::2b152345-79f8-4c34-a5db-5635c7cb5464" providerId="AD" clId="Web-{D544E28A-7ADE-3C18-5511-D24E5F53AAA3}" dt="2023-10-09T17:40:18.653" v="1547" actId="14100"/>
          <ac:picMkLst>
            <pc:docMk/>
            <pc:sldMk cId="3916649063" sldId="562"/>
            <ac:picMk id="2" creationId="{38784FD1-0F51-D502-6585-CBE8BF57E5B0}"/>
          </ac:picMkLst>
        </pc:picChg>
        <pc:picChg chg="add mod modCrop">
          <ac:chgData name="Billy Mitchell" userId="S::tui81100@temple.edu::2b152345-79f8-4c34-a5db-5635c7cb5464" providerId="AD" clId="Web-{D544E28A-7ADE-3C18-5511-D24E5F53AAA3}" dt="2023-10-09T17:40:28.076" v="1549" actId="1076"/>
          <ac:picMkLst>
            <pc:docMk/>
            <pc:sldMk cId="3916649063" sldId="562"/>
            <ac:picMk id="3" creationId="{4A5EB4A3-DC2E-5DE9-E0A4-450573744948}"/>
          </ac:picMkLst>
        </pc:picChg>
      </pc:sldChg>
      <pc:sldChg chg="addSp delSp modSp add replId">
        <pc:chgData name="Billy Mitchell" userId="S::tui81100@temple.edu::2b152345-79f8-4c34-a5db-5635c7cb5464" providerId="AD" clId="Web-{D544E28A-7ADE-3C18-5511-D24E5F53AAA3}" dt="2023-10-09T17:46:24.790" v="1651"/>
        <pc:sldMkLst>
          <pc:docMk/>
          <pc:sldMk cId="2001460802" sldId="563"/>
        </pc:sldMkLst>
        <pc:spChg chg="del">
          <ac:chgData name="Billy Mitchell" userId="S::tui81100@temple.edu::2b152345-79f8-4c34-a5db-5635c7cb5464" providerId="AD" clId="Web-{D544E28A-7ADE-3C18-5511-D24E5F53AAA3}" dt="2023-10-09T17:40:36.545" v="1551"/>
          <ac:spMkLst>
            <pc:docMk/>
            <pc:sldMk cId="2001460802" sldId="563"/>
            <ac:spMk id="4" creationId="{F5AAF06C-40D6-ED2B-964A-72A5D555D3A8}"/>
          </ac:spMkLst>
        </pc:spChg>
        <pc:spChg chg="add del mod">
          <ac:chgData name="Billy Mitchell" userId="S::tui81100@temple.edu::2b152345-79f8-4c34-a5db-5635c7cb5464" providerId="AD" clId="Web-{D544E28A-7ADE-3C18-5511-D24E5F53AAA3}" dt="2023-10-09T17:43:50.160" v="1595"/>
          <ac:spMkLst>
            <pc:docMk/>
            <pc:sldMk cId="2001460802" sldId="563"/>
            <ac:spMk id="8" creationId="{D14FDC97-93BD-DE9E-DE49-454008D6370F}"/>
          </ac:spMkLst>
        </pc:spChg>
        <pc:spChg chg="add mod">
          <ac:chgData name="Billy Mitchell" userId="S::tui81100@temple.edu::2b152345-79f8-4c34-a5db-5635c7cb5464" providerId="AD" clId="Web-{D544E28A-7ADE-3C18-5511-D24E5F53AAA3}" dt="2023-10-09T17:44:15.271" v="1602" actId="1076"/>
          <ac:spMkLst>
            <pc:docMk/>
            <pc:sldMk cId="2001460802" sldId="563"/>
            <ac:spMk id="11" creationId="{936C6A0A-BC32-03BE-F900-7C1323D398CC}"/>
          </ac:spMkLst>
        </pc:spChg>
        <pc:spChg chg="add del mod">
          <ac:chgData name="Billy Mitchell" userId="S::tui81100@temple.edu::2b152345-79f8-4c34-a5db-5635c7cb5464" providerId="AD" clId="Web-{D544E28A-7ADE-3C18-5511-D24E5F53AAA3}" dt="2023-10-09T17:43:57.473" v="1596"/>
          <ac:spMkLst>
            <pc:docMk/>
            <pc:sldMk cId="2001460802" sldId="563"/>
            <ac:spMk id="13" creationId="{F224526F-D279-69AA-022D-1075AEAB2B40}"/>
          </ac:spMkLst>
        </pc:spChg>
        <pc:spChg chg="add del mod">
          <ac:chgData name="Billy Mitchell" userId="S::tui81100@temple.edu::2b152345-79f8-4c34-a5db-5635c7cb5464" providerId="AD" clId="Web-{D544E28A-7ADE-3C18-5511-D24E5F53AAA3}" dt="2023-10-09T17:46:24.790" v="1651"/>
          <ac:spMkLst>
            <pc:docMk/>
            <pc:sldMk cId="2001460802" sldId="563"/>
            <ac:spMk id="14" creationId="{B3E717B2-DAFF-DEAA-81AF-7CCCB596F298}"/>
          </ac:spMkLst>
        </pc:spChg>
        <pc:spChg chg="del">
          <ac:chgData name="Billy Mitchell" userId="S::tui81100@temple.edu::2b152345-79f8-4c34-a5db-5635c7cb5464" providerId="AD" clId="Web-{D544E28A-7ADE-3C18-5511-D24E5F53AAA3}" dt="2023-10-09T17:40:38.373" v="1552"/>
          <ac:spMkLst>
            <pc:docMk/>
            <pc:sldMk cId="2001460802" sldId="563"/>
            <ac:spMk id="952" creationId="{00000000-0000-0000-0000-000000000000}"/>
          </ac:spMkLst>
        </pc:spChg>
        <pc:picChg chg="del">
          <ac:chgData name="Billy Mitchell" userId="S::tui81100@temple.edu::2b152345-79f8-4c34-a5db-5635c7cb5464" providerId="AD" clId="Web-{D544E28A-7ADE-3C18-5511-D24E5F53AAA3}" dt="2023-10-09T17:43:23.144" v="1586"/>
          <ac:picMkLst>
            <pc:docMk/>
            <pc:sldMk cId="2001460802" sldId="563"/>
            <ac:picMk id="2" creationId="{38784FD1-0F51-D502-6585-CBE8BF57E5B0}"/>
          </ac:picMkLst>
        </pc:picChg>
        <pc:picChg chg="del">
          <ac:chgData name="Billy Mitchell" userId="S::tui81100@temple.edu::2b152345-79f8-4c34-a5db-5635c7cb5464" providerId="AD" clId="Web-{D544E28A-7ADE-3C18-5511-D24E5F53AAA3}" dt="2023-10-09T17:43:21.800" v="1585"/>
          <ac:picMkLst>
            <pc:docMk/>
            <pc:sldMk cId="2001460802" sldId="563"/>
            <ac:picMk id="3" creationId="{4A5EB4A3-DC2E-5DE9-E0A4-450573744948}"/>
          </ac:picMkLst>
        </pc:picChg>
        <pc:picChg chg="add mod">
          <ac:chgData name="Billy Mitchell" userId="S::tui81100@temple.edu::2b152345-79f8-4c34-a5db-5635c7cb5464" providerId="AD" clId="Web-{D544E28A-7ADE-3C18-5511-D24E5F53AAA3}" dt="2023-10-09T17:45:07.366" v="1632" actId="14100"/>
          <ac:picMkLst>
            <pc:docMk/>
            <pc:sldMk cId="2001460802" sldId="563"/>
            <ac:picMk id="9" creationId="{6DB08E97-92A8-D332-2C40-91B720A3872A}"/>
          </ac:picMkLst>
        </pc:picChg>
        <pc:picChg chg="add mod">
          <ac:chgData name="Billy Mitchell" userId="S::tui81100@temple.edu::2b152345-79f8-4c34-a5db-5635c7cb5464" providerId="AD" clId="Web-{D544E28A-7ADE-3C18-5511-D24E5F53AAA3}" dt="2023-10-09T17:45:08.819" v="1633" actId="1076"/>
          <ac:picMkLst>
            <pc:docMk/>
            <pc:sldMk cId="2001460802" sldId="563"/>
            <ac:picMk id="10" creationId="{C075A487-D62D-657C-513B-9DD23023CEC7}"/>
          </ac:picMkLst>
        </pc:picChg>
        <pc:picChg chg="add del mod">
          <ac:chgData name="Billy Mitchell" userId="S::tui81100@temple.edu::2b152345-79f8-4c34-a5db-5635c7cb5464" providerId="AD" clId="Web-{D544E28A-7ADE-3C18-5511-D24E5F53AAA3}" dt="2023-10-09T17:46:24.790" v="1650"/>
          <ac:picMkLst>
            <pc:docMk/>
            <pc:sldMk cId="2001460802" sldId="563"/>
            <ac:picMk id="15" creationId="{E91AD975-9F0E-3BCF-5CC8-2D6D05FFC059}"/>
          </ac:picMkLst>
        </pc:picChg>
        <pc:picChg chg="add del mod">
          <ac:chgData name="Billy Mitchell" userId="S::tui81100@temple.edu::2b152345-79f8-4c34-a5db-5635c7cb5464" providerId="AD" clId="Web-{D544E28A-7ADE-3C18-5511-D24E5F53AAA3}" dt="2023-10-09T17:46:24.790" v="1649"/>
          <ac:picMkLst>
            <pc:docMk/>
            <pc:sldMk cId="2001460802" sldId="563"/>
            <ac:picMk id="16" creationId="{F60EC872-0E68-42A7-3262-7868217DB462}"/>
          </ac:picMkLst>
        </pc:picChg>
      </pc:sldChg>
      <pc:sldChg chg="addSp delSp modSp add ord replId">
        <pc:chgData name="Billy Mitchell" userId="S::tui81100@temple.edu::2b152345-79f8-4c34-a5db-5635c7cb5464" providerId="AD" clId="Web-{D544E28A-7ADE-3C18-5511-D24E5F53AAA3}" dt="2023-10-09T17:48:30.794" v="1703" actId="20577"/>
        <pc:sldMkLst>
          <pc:docMk/>
          <pc:sldMk cId="2045281253" sldId="564"/>
        </pc:sldMkLst>
        <pc:spChg chg="add mod">
          <ac:chgData name="Billy Mitchell" userId="S::tui81100@temple.edu::2b152345-79f8-4c34-a5db-5635c7cb5464" providerId="AD" clId="Web-{D544E28A-7ADE-3C18-5511-D24E5F53AAA3}" dt="2023-10-09T17:48:30.794" v="1703" actId="20577"/>
          <ac:spMkLst>
            <pc:docMk/>
            <pc:sldMk cId="2045281253" sldId="564"/>
            <ac:spMk id="11" creationId="{63019A2F-4AAF-E2ED-D83F-54DC189D2AAD}"/>
          </ac:spMkLst>
        </pc:spChg>
        <pc:spChg chg="del">
          <ac:chgData name="Billy Mitchell" userId="S::tui81100@temple.edu::2b152345-79f8-4c34-a5db-5635c7cb5464" providerId="AD" clId="Web-{D544E28A-7ADE-3C18-5511-D24E5F53AAA3}" dt="2023-10-09T17:46:32.150" v="1654"/>
          <ac:spMkLst>
            <pc:docMk/>
            <pc:sldMk cId="2045281253" sldId="564"/>
            <ac:spMk id="13" creationId="{A0D38B77-34B0-1D25-06DB-8C5C8267C596}"/>
          </ac:spMkLst>
        </pc:spChg>
        <pc:picChg chg="del">
          <ac:chgData name="Billy Mitchell" userId="S::tui81100@temple.edu::2b152345-79f8-4c34-a5db-5635c7cb5464" providerId="AD" clId="Web-{D544E28A-7ADE-3C18-5511-D24E5F53AAA3}" dt="2023-10-09T17:46:30.869" v="1652"/>
          <ac:picMkLst>
            <pc:docMk/>
            <pc:sldMk cId="2045281253" sldId="564"/>
            <ac:picMk id="6" creationId="{474BBCC0-032D-CBBB-2CAE-7B3BDF482C02}"/>
          </ac:picMkLst>
        </pc:picChg>
        <pc:picChg chg="del">
          <ac:chgData name="Billy Mitchell" userId="S::tui81100@temple.edu::2b152345-79f8-4c34-a5db-5635c7cb5464" providerId="AD" clId="Web-{D544E28A-7ADE-3C18-5511-D24E5F53AAA3}" dt="2023-10-09T17:46:30.869" v="1653"/>
          <ac:picMkLst>
            <pc:docMk/>
            <pc:sldMk cId="2045281253" sldId="564"/>
            <ac:picMk id="12" creationId="{B7A5D9C8-23F7-3F62-FE52-F9A4D9FEC2FE}"/>
          </ac:picMkLst>
        </pc:picChg>
      </pc:sldChg>
      <pc:sldChg chg="addSp modSp add replId">
        <pc:chgData name="Billy Mitchell" userId="S::tui81100@temple.edu::2b152345-79f8-4c34-a5db-5635c7cb5464" providerId="AD" clId="Web-{D544E28A-7ADE-3C18-5511-D24E5F53AAA3}" dt="2023-10-09T17:56:56.983" v="1897" actId="14100"/>
        <pc:sldMkLst>
          <pc:docMk/>
          <pc:sldMk cId="1614797386" sldId="565"/>
        </pc:sldMkLst>
        <pc:spChg chg="add mod">
          <ac:chgData name="Billy Mitchell" userId="S::tui81100@temple.edu::2b152345-79f8-4c34-a5db-5635c7cb5464" providerId="AD" clId="Web-{D544E28A-7ADE-3C18-5511-D24E5F53AAA3}" dt="2023-10-09T17:56:48.608" v="1894" actId="14100"/>
          <ac:spMkLst>
            <pc:docMk/>
            <pc:sldMk cId="1614797386" sldId="565"/>
            <ac:spMk id="3" creationId="{47C5AD6F-FFE6-78D9-4629-2EEC139FC47A}"/>
          </ac:spMkLst>
        </pc:spChg>
        <pc:spChg chg="add mod">
          <ac:chgData name="Billy Mitchell" userId="S::tui81100@temple.edu::2b152345-79f8-4c34-a5db-5635c7cb5464" providerId="AD" clId="Web-{D544E28A-7ADE-3C18-5511-D24E5F53AAA3}" dt="2023-10-09T17:56:56.983" v="1897" actId="14100"/>
          <ac:spMkLst>
            <pc:docMk/>
            <pc:sldMk cId="1614797386" sldId="565"/>
            <ac:spMk id="4" creationId="{CCADC9CF-4921-2E63-B372-B2A4BCA63B3B}"/>
          </ac:spMkLst>
        </pc:spChg>
      </pc:sldChg>
      <pc:sldChg chg="modSp add replId">
        <pc:chgData name="Billy Mitchell" userId="S::tui81100@temple.edu::2b152345-79f8-4c34-a5db-5635c7cb5464" providerId="AD" clId="Web-{D544E28A-7ADE-3C18-5511-D24E5F53AAA3}" dt="2023-10-09T17:47:18.777" v="1660" actId="20577"/>
        <pc:sldMkLst>
          <pc:docMk/>
          <pc:sldMk cId="2679753569" sldId="566"/>
        </pc:sldMkLst>
        <pc:spChg chg="mod">
          <ac:chgData name="Billy Mitchell" userId="S::tui81100@temple.edu::2b152345-79f8-4c34-a5db-5635c7cb5464" providerId="AD" clId="Web-{D544E28A-7ADE-3C18-5511-D24E5F53AAA3}" dt="2023-10-09T17:47:18.777" v="1660" actId="20577"/>
          <ac:spMkLst>
            <pc:docMk/>
            <pc:sldMk cId="2679753569" sldId="566"/>
            <ac:spMk id="7" creationId="{A664F216-756E-E657-41D7-91FBCE834020}"/>
          </ac:spMkLst>
        </pc:spChg>
      </pc:sldChg>
      <pc:sldChg chg="modSp add ord replId">
        <pc:chgData name="Billy Mitchell" userId="S::tui81100@temple.edu::2b152345-79f8-4c34-a5db-5635c7cb5464" providerId="AD" clId="Web-{D544E28A-7ADE-3C18-5511-D24E5F53AAA3}" dt="2023-10-09T17:47:51.137" v="1664"/>
        <pc:sldMkLst>
          <pc:docMk/>
          <pc:sldMk cId="4088686414" sldId="567"/>
        </pc:sldMkLst>
        <pc:spChg chg="mod">
          <ac:chgData name="Billy Mitchell" userId="S::tui81100@temple.edu::2b152345-79f8-4c34-a5db-5635c7cb5464" providerId="AD" clId="Web-{D544E28A-7ADE-3C18-5511-D24E5F53AAA3}" dt="2023-10-09T17:47:24.964" v="1663" actId="20577"/>
          <ac:spMkLst>
            <pc:docMk/>
            <pc:sldMk cId="4088686414" sldId="567"/>
            <ac:spMk id="7" creationId="{A664F216-756E-E657-41D7-91FBCE834020}"/>
          </ac:spMkLst>
        </pc:spChg>
      </pc:sldChg>
      <pc:sldChg chg="modSp add replId">
        <pc:chgData name="Billy Mitchell" userId="S::tui81100@temple.edu::2b152345-79f8-4c34-a5db-5635c7cb5464" providerId="AD" clId="Web-{D544E28A-7ADE-3C18-5511-D24E5F53AAA3}" dt="2023-10-09T17:50:19.142" v="1782" actId="20577"/>
        <pc:sldMkLst>
          <pc:docMk/>
          <pc:sldMk cId="3554072622" sldId="568"/>
        </pc:sldMkLst>
        <pc:spChg chg="mod">
          <ac:chgData name="Billy Mitchell" userId="S::tui81100@temple.edu::2b152345-79f8-4c34-a5db-5635c7cb5464" providerId="AD" clId="Web-{D544E28A-7ADE-3C18-5511-D24E5F53AAA3}" dt="2023-10-09T17:50:19.142" v="1782" actId="20577"/>
          <ac:spMkLst>
            <pc:docMk/>
            <pc:sldMk cId="3554072622" sldId="568"/>
            <ac:spMk id="11" creationId="{63019A2F-4AAF-E2ED-D83F-54DC189D2AAD}"/>
          </ac:spMkLst>
        </pc:spChg>
      </pc:sldChg>
      <pc:sldChg chg="addSp delSp add replId">
        <pc:chgData name="Billy Mitchell" userId="S::tui81100@temple.edu::2b152345-79f8-4c34-a5db-5635c7cb5464" providerId="AD" clId="Web-{D544E28A-7ADE-3C18-5511-D24E5F53AAA3}" dt="2023-10-09T17:50:55.237" v="1790"/>
        <pc:sldMkLst>
          <pc:docMk/>
          <pc:sldMk cId="3894408056" sldId="569"/>
        </pc:sldMkLst>
        <pc:spChg chg="del">
          <ac:chgData name="Billy Mitchell" userId="S::tui81100@temple.edu::2b152345-79f8-4c34-a5db-5635c7cb5464" providerId="AD" clId="Web-{D544E28A-7ADE-3C18-5511-D24E5F53AAA3}" dt="2023-10-09T17:50:54.862" v="1787"/>
          <ac:spMkLst>
            <pc:docMk/>
            <pc:sldMk cId="3894408056" sldId="569"/>
            <ac:spMk id="3" creationId="{DAC52892-E71D-8D03-C7D5-6B63993C3BF2}"/>
          </ac:spMkLst>
        </pc:spChg>
        <pc:spChg chg="add">
          <ac:chgData name="Billy Mitchell" userId="S::tui81100@temple.edu::2b152345-79f8-4c34-a5db-5635c7cb5464" providerId="AD" clId="Web-{D544E28A-7ADE-3C18-5511-D24E5F53AAA3}" dt="2023-10-09T17:50:41.517" v="1785"/>
          <ac:spMkLst>
            <pc:docMk/>
            <pc:sldMk cId="3894408056" sldId="569"/>
            <ac:spMk id="7" creationId="{786D899D-DADB-2DDA-B052-97E7898550FE}"/>
          </ac:spMkLst>
        </pc:spChg>
        <pc:spChg chg="del">
          <ac:chgData name="Billy Mitchell" userId="S::tui81100@temple.edu::2b152345-79f8-4c34-a5db-5635c7cb5464" providerId="AD" clId="Web-{D544E28A-7ADE-3C18-5511-D24E5F53AAA3}" dt="2023-10-09T17:50:54.862" v="1786"/>
          <ac:spMkLst>
            <pc:docMk/>
            <pc:sldMk cId="3894408056" sldId="569"/>
            <ac:spMk id="9" creationId="{2016CC84-2217-EDF4-3B9B-6871D5E73D68}"/>
          </ac:spMkLst>
        </pc:spChg>
        <pc:spChg chg="add">
          <ac:chgData name="Billy Mitchell" userId="S::tui81100@temple.edu::2b152345-79f8-4c34-a5db-5635c7cb5464" providerId="AD" clId="Web-{D544E28A-7ADE-3C18-5511-D24E5F53AAA3}" dt="2023-10-09T17:50:55.205" v="1788"/>
          <ac:spMkLst>
            <pc:docMk/>
            <pc:sldMk cId="3894408056" sldId="569"/>
            <ac:spMk id="13" creationId="{291D037D-480A-CA4C-BBAF-6391776BE610}"/>
          </ac:spMkLst>
        </pc:spChg>
        <pc:spChg chg="add">
          <ac:chgData name="Billy Mitchell" userId="S::tui81100@temple.edu::2b152345-79f8-4c34-a5db-5635c7cb5464" providerId="AD" clId="Web-{D544E28A-7ADE-3C18-5511-D24E5F53AAA3}" dt="2023-10-09T17:50:55.221" v="1789"/>
          <ac:spMkLst>
            <pc:docMk/>
            <pc:sldMk cId="3894408056" sldId="569"/>
            <ac:spMk id="15" creationId="{960AA615-310D-BD80-B7AD-28F855A76EB4}"/>
          </ac:spMkLst>
        </pc:spChg>
        <pc:spChg chg="add">
          <ac:chgData name="Billy Mitchell" userId="S::tui81100@temple.edu::2b152345-79f8-4c34-a5db-5635c7cb5464" providerId="AD" clId="Web-{D544E28A-7ADE-3C18-5511-D24E5F53AAA3}" dt="2023-10-09T17:50:55.237" v="1790"/>
          <ac:spMkLst>
            <pc:docMk/>
            <pc:sldMk cId="3894408056" sldId="569"/>
            <ac:spMk id="17" creationId="{5B76C4DA-0FA2-77DF-9B54-AE71C2C4BB97}"/>
          </ac:spMkLst>
        </pc:spChg>
        <pc:picChg chg="del">
          <ac:chgData name="Billy Mitchell" userId="S::tui81100@temple.edu::2b152345-79f8-4c34-a5db-5635c7cb5464" providerId="AD" clId="Web-{D544E28A-7ADE-3C18-5511-D24E5F53AAA3}" dt="2023-10-09T17:50:41.096" v="1784"/>
          <ac:picMkLst>
            <pc:docMk/>
            <pc:sldMk cId="3894408056" sldId="569"/>
            <ac:picMk id="8" creationId="{08179840-8317-9D41-7DA9-4C715D5374C6}"/>
          </ac:picMkLst>
        </pc:picChg>
      </pc:sldChg>
      <pc:sldChg chg="addSp delSp modSp add ord replId">
        <pc:chgData name="Billy Mitchell" userId="S::tui81100@temple.edu::2b152345-79f8-4c34-a5db-5635c7cb5464" providerId="AD" clId="Web-{D544E28A-7ADE-3C18-5511-D24E5F53AAA3}" dt="2023-10-09T17:55:44.277" v="1877"/>
        <pc:sldMkLst>
          <pc:docMk/>
          <pc:sldMk cId="3676553998" sldId="570"/>
        </pc:sldMkLst>
        <pc:spChg chg="add del mod">
          <ac:chgData name="Billy Mitchell" userId="S::tui81100@temple.edu::2b152345-79f8-4c34-a5db-5635c7cb5464" providerId="AD" clId="Web-{D544E28A-7ADE-3C18-5511-D24E5F53AAA3}" dt="2023-10-09T17:51:50.957" v="1799"/>
          <ac:spMkLst>
            <pc:docMk/>
            <pc:sldMk cId="3676553998" sldId="570"/>
            <ac:spMk id="3" creationId="{60FAEAE9-76DB-96F5-5DEF-278B01DE9F1D}"/>
          </ac:spMkLst>
        </pc:spChg>
        <pc:spChg chg="add del mod">
          <ac:chgData name="Billy Mitchell" userId="S::tui81100@temple.edu::2b152345-79f8-4c34-a5db-5635c7cb5464" providerId="AD" clId="Web-{D544E28A-7ADE-3C18-5511-D24E5F53AAA3}" dt="2023-10-09T17:51:54.785" v="1803"/>
          <ac:spMkLst>
            <pc:docMk/>
            <pc:sldMk cId="3676553998" sldId="570"/>
            <ac:spMk id="6" creationId="{956FD597-8C0E-F6CE-FEB0-F40AC0D8E24E}"/>
          </ac:spMkLst>
        </pc:spChg>
        <pc:spChg chg="del">
          <ac:chgData name="Billy Mitchell" userId="S::tui81100@temple.edu::2b152345-79f8-4c34-a5db-5635c7cb5464" providerId="AD" clId="Web-{D544E28A-7ADE-3C18-5511-D24E5F53AAA3}" dt="2023-10-09T17:51:48.270" v="1796"/>
          <ac:spMkLst>
            <pc:docMk/>
            <pc:sldMk cId="3676553998" sldId="570"/>
            <ac:spMk id="7" creationId="{2134B317-F784-9C52-62E3-A5DE7F3304AB}"/>
          </ac:spMkLst>
        </pc:spChg>
        <pc:spChg chg="del">
          <ac:chgData name="Billy Mitchell" userId="S::tui81100@temple.edu::2b152345-79f8-4c34-a5db-5635c7cb5464" providerId="AD" clId="Web-{D544E28A-7ADE-3C18-5511-D24E5F53AAA3}" dt="2023-10-09T17:51:48.270" v="1793"/>
          <ac:spMkLst>
            <pc:docMk/>
            <pc:sldMk cId="3676553998" sldId="570"/>
            <ac:spMk id="11" creationId="{936C6A0A-BC32-03BE-F900-7C1323D398CC}"/>
          </ac:spMkLst>
        </pc:spChg>
        <pc:spChg chg="add mod">
          <ac:chgData name="Billy Mitchell" userId="S::tui81100@temple.edu::2b152345-79f8-4c34-a5db-5635c7cb5464" providerId="AD" clId="Web-{D544E28A-7ADE-3C18-5511-D24E5F53AAA3}" dt="2023-10-09T17:54:55.979" v="1865" actId="1076"/>
          <ac:spMkLst>
            <pc:docMk/>
            <pc:sldMk cId="3676553998" sldId="570"/>
            <ac:spMk id="12" creationId="{CA6494DF-8EE3-BA37-E056-72CDDD44AD52}"/>
          </ac:spMkLst>
        </pc:spChg>
        <pc:spChg chg="add mod">
          <ac:chgData name="Billy Mitchell" userId="S::tui81100@temple.edu::2b152345-79f8-4c34-a5db-5635c7cb5464" providerId="AD" clId="Web-{D544E28A-7ADE-3C18-5511-D24E5F53AAA3}" dt="2023-10-09T17:54:53.635" v="1864" actId="1076"/>
          <ac:spMkLst>
            <pc:docMk/>
            <pc:sldMk cId="3676553998" sldId="570"/>
            <ac:spMk id="13" creationId="{48EA626A-7418-71AB-1728-937521D63BDA}"/>
          </ac:spMkLst>
        </pc:spChg>
        <pc:spChg chg="del">
          <ac:chgData name="Billy Mitchell" userId="S::tui81100@temple.edu::2b152345-79f8-4c34-a5db-5635c7cb5464" providerId="AD" clId="Web-{D544E28A-7ADE-3C18-5511-D24E5F53AAA3}" dt="2023-10-09T17:51:48.270" v="1792"/>
          <ac:spMkLst>
            <pc:docMk/>
            <pc:sldMk cId="3676553998" sldId="570"/>
            <ac:spMk id="14" creationId="{B3E717B2-DAFF-DEAA-81AF-7CCCB596F298}"/>
          </ac:spMkLst>
        </pc:spChg>
        <pc:picChg chg="del">
          <ac:chgData name="Billy Mitchell" userId="S::tui81100@temple.edu::2b152345-79f8-4c34-a5db-5635c7cb5464" providerId="AD" clId="Web-{D544E28A-7ADE-3C18-5511-D24E5F53AAA3}" dt="2023-10-09T17:51:48.270" v="1797"/>
          <ac:picMkLst>
            <pc:docMk/>
            <pc:sldMk cId="3676553998" sldId="570"/>
            <ac:picMk id="5" creationId="{323F0498-77F1-FF68-B04D-2DEA8C85DACA}"/>
          </ac:picMkLst>
        </pc:picChg>
        <pc:picChg chg="del">
          <ac:chgData name="Billy Mitchell" userId="S::tui81100@temple.edu::2b152345-79f8-4c34-a5db-5635c7cb5464" providerId="AD" clId="Web-{D544E28A-7ADE-3C18-5511-D24E5F53AAA3}" dt="2023-10-09T17:51:48.270" v="1795"/>
          <ac:picMkLst>
            <pc:docMk/>
            <pc:sldMk cId="3676553998" sldId="570"/>
            <ac:picMk id="9" creationId="{6DB08E97-92A8-D332-2C40-91B720A3872A}"/>
          </ac:picMkLst>
        </pc:picChg>
        <pc:picChg chg="del">
          <ac:chgData name="Billy Mitchell" userId="S::tui81100@temple.edu::2b152345-79f8-4c34-a5db-5635c7cb5464" providerId="AD" clId="Web-{D544E28A-7ADE-3C18-5511-D24E5F53AAA3}" dt="2023-10-09T17:51:48.270" v="1794"/>
          <ac:picMkLst>
            <pc:docMk/>
            <pc:sldMk cId="3676553998" sldId="570"/>
            <ac:picMk id="10" creationId="{C075A487-D62D-657C-513B-9DD23023CEC7}"/>
          </ac:picMkLst>
        </pc:picChg>
        <pc:picChg chg="del">
          <ac:chgData name="Billy Mitchell" userId="S::tui81100@temple.edu::2b152345-79f8-4c34-a5db-5635c7cb5464" providerId="AD" clId="Web-{D544E28A-7ADE-3C18-5511-D24E5F53AAA3}" dt="2023-10-09T17:51:50.957" v="1801"/>
          <ac:picMkLst>
            <pc:docMk/>
            <pc:sldMk cId="3676553998" sldId="570"/>
            <ac:picMk id="15" creationId="{E91AD975-9F0E-3BCF-5CC8-2D6D05FFC059}"/>
          </ac:picMkLst>
        </pc:picChg>
        <pc:picChg chg="del">
          <ac:chgData name="Billy Mitchell" userId="S::tui81100@temple.edu::2b152345-79f8-4c34-a5db-5635c7cb5464" providerId="AD" clId="Web-{D544E28A-7ADE-3C18-5511-D24E5F53AAA3}" dt="2023-10-09T17:51:50.957" v="1800"/>
          <ac:picMkLst>
            <pc:docMk/>
            <pc:sldMk cId="3676553998" sldId="570"/>
            <ac:picMk id="16" creationId="{F60EC872-0E68-42A7-3262-7868217DB462}"/>
          </ac:picMkLst>
        </pc:picChg>
        <pc:picChg chg="add del mod">
          <ac:chgData name="Billy Mitchell" userId="S::tui81100@temple.edu::2b152345-79f8-4c34-a5db-5635c7cb5464" providerId="AD" clId="Web-{D544E28A-7ADE-3C18-5511-D24E5F53AAA3}" dt="2023-10-09T17:54:19.353" v="1859"/>
          <ac:picMkLst>
            <pc:docMk/>
            <pc:sldMk cId="3676553998" sldId="570"/>
            <ac:picMk id="17" creationId="{F76E4187-4257-4924-CD5A-FDE8162F841C}"/>
          </ac:picMkLst>
        </pc:picChg>
        <pc:picChg chg="add del mod">
          <ac:chgData name="Billy Mitchell" userId="S::tui81100@temple.edu::2b152345-79f8-4c34-a5db-5635c7cb5464" providerId="AD" clId="Web-{D544E28A-7ADE-3C18-5511-D24E5F53AAA3}" dt="2023-10-09T17:55:15.386" v="1867"/>
          <ac:picMkLst>
            <pc:docMk/>
            <pc:sldMk cId="3676553998" sldId="570"/>
            <ac:picMk id="18" creationId="{213C6F15-3FB6-FD40-A67B-52AB1589D70E}"/>
          </ac:picMkLst>
        </pc:picChg>
      </pc:sldChg>
      <pc:sldChg chg="add replId">
        <pc:chgData name="Billy Mitchell" userId="S::tui81100@temple.edu::2b152345-79f8-4c34-a5db-5635c7cb5464" providerId="AD" clId="Web-{D544E28A-7ADE-3C18-5511-D24E5F53AAA3}" dt="2023-10-09T17:55:10.198" v="1866"/>
        <pc:sldMkLst>
          <pc:docMk/>
          <pc:sldMk cId="2419889752" sldId="571"/>
        </pc:sldMkLst>
      </pc:sldChg>
      <pc:sldChg chg="modSp add ord replId">
        <pc:chgData name="Billy Mitchell" userId="S::tui81100@temple.edu::2b152345-79f8-4c34-a5db-5635c7cb5464" providerId="AD" clId="Web-{D544E28A-7ADE-3C18-5511-D24E5F53AAA3}" dt="2023-10-09T17:55:30.277" v="1872"/>
        <pc:sldMkLst>
          <pc:docMk/>
          <pc:sldMk cId="20132171" sldId="572"/>
        </pc:sldMkLst>
        <pc:spChg chg="mod">
          <ac:chgData name="Billy Mitchell" userId="S::tui81100@temple.edu::2b152345-79f8-4c34-a5db-5635c7cb5464" providerId="AD" clId="Web-{D544E28A-7ADE-3C18-5511-D24E5F53AAA3}" dt="2023-10-09T17:55:24.152" v="1870" actId="20577"/>
          <ac:spMkLst>
            <pc:docMk/>
            <pc:sldMk cId="20132171" sldId="572"/>
            <ac:spMk id="13" creationId="{48EA626A-7418-71AB-1728-937521D63BDA}"/>
          </ac:spMkLst>
        </pc:spChg>
      </pc:sldChg>
      <pc:sldChg chg="modSp add ord replId">
        <pc:chgData name="Billy Mitchell" userId="S::tui81100@temple.edu::2b152345-79f8-4c34-a5db-5635c7cb5464" providerId="AD" clId="Web-{D544E28A-7ADE-3C18-5511-D24E5F53AAA3}" dt="2023-10-09T17:55:40.215" v="1876"/>
        <pc:sldMkLst>
          <pc:docMk/>
          <pc:sldMk cId="497608993" sldId="573"/>
        </pc:sldMkLst>
        <pc:spChg chg="mod">
          <ac:chgData name="Billy Mitchell" userId="S::tui81100@temple.edu::2b152345-79f8-4c34-a5db-5635c7cb5464" providerId="AD" clId="Web-{D544E28A-7ADE-3C18-5511-D24E5F53AAA3}" dt="2023-10-09T17:55:38.496" v="1875" actId="20577"/>
          <ac:spMkLst>
            <pc:docMk/>
            <pc:sldMk cId="497608993" sldId="573"/>
            <ac:spMk id="13" creationId="{48EA626A-7418-71AB-1728-937521D63BDA}"/>
          </ac:spMkLst>
        </pc:spChg>
      </pc:sldChg>
      <pc:sldChg chg="addSp delSp modSp add replId">
        <pc:chgData name="Billy Mitchell" userId="S::tui81100@temple.edu::2b152345-79f8-4c34-a5db-5635c7cb5464" providerId="AD" clId="Web-{D544E28A-7ADE-3C18-5511-D24E5F53AAA3}" dt="2023-10-09T17:58:18.298" v="1914" actId="1076"/>
        <pc:sldMkLst>
          <pc:docMk/>
          <pc:sldMk cId="3921744396" sldId="574"/>
        </pc:sldMkLst>
        <pc:spChg chg="add mod">
          <ac:chgData name="Billy Mitchell" userId="S::tui81100@temple.edu::2b152345-79f8-4c34-a5db-5635c7cb5464" providerId="AD" clId="Web-{D544E28A-7ADE-3C18-5511-D24E5F53AAA3}" dt="2023-10-09T17:58:13.095" v="1913" actId="14100"/>
          <ac:spMkLst>
            <pc:docMk/>
            <pc:sldMk cId="3921744396" sldId="574"/>
            <ac:spMk id="4" creationId="{56587238-D059-D143-8C80-50D8B32FF1E3}"/>
          </ac:spMkLst>
        </pc:spChg>
        <pc:spChg chg="mod">
          <ac:chgData name="Billy Mitchell" userId="S::tui81100@temple.edu::2b152345-79f8-4c34-a5db-5635c7cb5464" providerId="AD" clId="Web-{D544E28A-7ADE-3C18-5511-D24E5F53AAA3}" dt="2023-10-09T17:58:18.298" v="1914" actId="1076"/>
          <ac:spMkLst>
            <pc:docMk/>
            <pc:sldMk cId="3921744396" sldId="574"/>
            <ac:spMk id="13" creationId="{48EA626A-7418-71AB-1728-937521D63BDA}"/>
          </ac:spMkLst>
        </pc:spChg>
        <pc:picChg chg="add mod">
          <ac:chgData name="Billy Mitchell" userId="S::tui81100@temple.edu::2b152345-79f8-4c34-a5db-5635c7cb5464" providerId="AD" clId="Web-{D544E28A-7ADE-3C18-5511-D24E5F53AAA3}" dt="2023-10-09T17:57:23.562" v="1900" actId="1076"/>
          <ac:picMkLst>
            <pc:docMk/>
            <pc:sldMk cId="3921744396" sldId="574"/>
            <ac:picMk id="2" creationId="{4AF2097B-2241-726E-8415-5FCB8707EFD7}"/>
          </ac:picMkLst>
        </pc:picChg>
        <pc:picChg chg="del">
          <ac:chgData name="Billy Mitchell" userId="S::tui81100@temple.edu::2b152345-79f8-4c34-a5db-5635c7cb5464" providerId="AD" clId="Web-{D544E28A-7ADE-3C18-5511-D24E5F53AAA3}" dt="2023-10-09T17:55:50.637" v="1879"/>
          <ac:picMkLst>
            <pc:docMk/>
            <pc:sldMk cId="3921744396" sldId="574"/>
            <ac:picMk id="18" creationId="{213C6F15-3FB6-FD40-A67B-52AB1589D70E}"/>
          </ac:picMkLst>
        </pc:picChg>
      </pc:sldChg>
      <pc:sldChg chg="addSp modSp add replId">
        <pc:chgData name="Billy Mitchell" userId="S::tui81100@temple.edu::2b152345-79f8-4c34-a5db-5635c7cb5464" providerId="AD" clId="Web-{D544E28A-7ADE-3C18-5511-D24E5F53AAA3}" dt="2023-10-09T17:56:25.435" v="1886" actId="1076"/>
        <pc:sldMkLst>
          <pc:docMk/>
          <pc:sldMk cId="34071425" sldId="575"/>
        </pc:sldMkLst>
        <pc:spChg chg="add mod">
          <ac:chgData name="Billy Mitchell" userId="S::tui81100@temple.edu::2b152345-79f8-4c34-a5db-5635c7cb5464" providerId="AD" clId="Web-{D544E28A-7ADE-3C18-5511-D24E5F53AAA3}" dt="2023-10-09T17:56:14.825" v="1884"/>
          <ac:spMkLst>
            <pc:docMk/>
            <pc:sldMk cId="34071425" sldId="575"/>
            <ac:spMk id="2" creationId="{164ACEF1-1DBB-1F26-115F-0D003F89FB8D}"/>
          </ac:spMkLst>
        </pc:spChg>
        <pc:spChg chg="add mod">
          <ac:chgData name="Billy Mitchell" userId="S::tui81100@temple.edu::2b152345-79f8-4c34-a5db-5635c7cb5464" providerId="AD" clId="Web-{D544E28A-7ADE-3C18-5511-D24E5F53AAA3}" dt="2023-10-09T17:56:25.435" v="1886" actId="1076"/>
          <ac:spMkLst>
            <pc:docMk/>
            <pc:sldMk cId="34071425" sldId="575"/>
            <ac:spMk id="3" creationId="{D9C02A27-E3FA-FDBF-95E1-3E7A19A6289B}"/>
          </ac:spMkLst>
        </pc:spChg>
      </pc:sldChg>
      <pc:sldChg chg="delSp add replId">
        <pc:chgData name="Billy Mitchell" userId="S::tui81100@temple.edu::2b152345-79f8-4c34-a5db-5635c7cb5464" providerId="AD" clId="Web-{D544E28A-7ADE-3C18-5511-D24E5F53AAA3}" dt="2023-10-09T17:56:32.873" v="1889"/>
        <pc:sldMkLst>
          <pc:docMk/>
          <pc:sldMk cId="108865302" sldId="576"/>
        </pc:sldMkLst>
        <pc:spChg chg="del">
          <ac:chgData name="Billy Mitchell" userId="S::tui81100@temple.edu::2b152345-79f8-4c34-a5db-5635c7cb5464" providerId="AD" clId="Web-{D544E28A-7ADE-3C18-5511-D24E5F53AAA3}" dt="2023-10-09T17:56:31.373" v="1888"/>
          <ac:spMkLst>
            <pc:docMk/>
            <pc:sldMk cId="108865302" sldId="576"/>
            <ac:spMk id="2" creationId="{164ACEF1-1DBB-1F26-115F-0D003F89FB8D}"/>
          </ac:spMkLst>
        </pc:spChg>
        <pc:spChg chg="del">
          <ac:chgData name="Billy Mitchell" userId="S::tui81100@temple.edu::2b152345-79f8-4c34-a5db-5635c7cb5464" providerId="AD" clId="Web-{D544E28A-7ADE-3C18-5511-D24E5F53AAA3}" dt="2023-10-09T17:56:32.873" v="1889"/>
          <ac:spMkLst>
            <pc:docMk/>
            <pc:sldMk cId="108865302" sldId="576"/>
            <ac:spMk id="3" creationId="{D9C02A27-E3FA-FDBF-95E1-3E7A19A6289B}"/>
          </ac:spMkLst>
        </pc:spChg>
      </pc:sldChg>
      <pc:sldChg chg="add replId">
        <pc:chgData name="Billy Mitchell" userId="S::tui81100@temple.edu::2b152345-79f8-4c34-a5db-5635c7cb5464" providerId="AD" clId="Web-{D544E28A-7ADE-3C18-5511-D24E5F53AAA3}" dt="2023-10-09T17:56:36.404" v="1890"/>
        <pc:sldMkLst>
          <pc:docMk/>
          <pc:sldMk cId="457897660" sldId="577"/>
        </pc:sldMkLst>
      </pc:sldChg>
      <pc:sldChg chg="modSp add replId">
        <pc:chgData name="Billy Mitchell" userId="S::tui81100@temple.edu::2b152345-79f8-4c34-a5db-5635c7cb5464" providerId="AD" clId="Web-{D544E28A-7ADE-3C18-5511-D24E5F53AAA3}" dt="2023-10-09T17:58:21.532" v="1915" actId="1076"/>
        <pc:sldMkLst>
          <pc:docMk/>
          <pc:sldMk cId="3976406928" sldId="578"/>
        </pc:sldMkLst>
        <pc:spChg chg="mod">
          <ac:chgData name="Billy Mitchell" userId="S::tui81100@temple.edu::2b152345-79f8-4c34-a5db-5635c7cb5464" providerId="AD" clId="Web-{D544E28A-7ADE-3C18-5511-D24E5F53AAA3}" dt="2023-10-09T17:58:21.532" v="1915" actId="1076"/>
          <ac:spMkLst>
            <pc:docMk/>
            <pc:sldMk cId="3976406928" sldId="578"/>
            <ac:spMk id="13" creationId="{48EA626A-7418-71AB-1728-937521D63BDA}"/>
          </ac:spMkLst>
        </pc:spChg>
      </pc:sldChg>
      <pc:sldChg chg="addSp delSp modSp add replId">
        <pc:chgData name="Billy Mitchell" userId="S::tui81100@temple.edu::2b152345-79f8-4c34-a5db-5635c7cb5464" providerId="AD" clId="Web-{D544E28A-7ADE-3C18-5511-D24E5F53AAA3}" dt="2023-10-09T17:59:43.488" v="1952" actId="20577"/>
        <pc:sldMkLst>
          <pc:docMk/>
          <pc:sldMk cId="2510665117" sldId="579"/>
        </pc:sldMkLst>
        <pc:spChg chg="add mod">
          <ac:chgData name="Billy Mitchell" userId="S::tui81100@temple.edu::2b152345-79f8-4c34-a5db-5635c7cb5464" providerId="AD" clId="Web-{D544E28A-7ADE-3C18-5511-D24E5F53AAA3}" dt="2023-10-09T17:59:25.550" v="1945"/>
          <ac:spMkLst>
            <pc:docMk/>
            <pc:sldMk cId="2510665117" sldId="579"/>
            <ac:spMk id="4" creationId="{CF133DB0-A309-3984-E92F-C3171D490282}"/>
          </ac:spMkLst>
        </pc:spChg>
        <pc:spChg chg="mod">
          <ac:chgData name="Billy Mitchell" userId="S::tui81100@temple.edu::2b152345-79f8-4c34-a5db-5635c7cb5464" providerId="AD" clId="Web-{D544E28A-7ADE-3C18-5511-D24E5F53AAA3}" dt="2023-10-09T17:59:43.488" v="1952" actId="20577"/>
          <ac:spMkLst>
            <pc:docMk/>
            <pc:sldMk cId="2510665117" sldId="579"/>
            <ac:spMk id="13" creationId="{48EA626A-7418-71AB-1728-937521D63BDA}"/>
          </ac:spMkLst>
        </pc:spChg>
        <pc:picChg chg="del">
          <ac:chgData name="Billy Mitchell" userId="S::tui81100@temple.edu::2b152345-79f8-4c34-a5db-5635c7cb5464" providerId="AD" clId="Web-{D544E28A-7ADE-3C18-5511-D24E5F53AAA3}" dt="2023-10-09T17:59:09.096" v="1938"/>
          <ac:picMkLst>
            <pc:docMk/>
            <pc:sldMk cId="2510665117" sldId="579"/>
            <ac:picMk id="2" creationId="{4AF2097B-2241-726E-8415-5FCB8707EFD7}"/>
          </ac:picMkLst>
        </pc:picChg>
        <pc:picChg chg="add mod">
          <ac:chgData name="Billy Mitchell" userId="S::tui81100@temple.edu::2b152345-79f8-4c34-a5db-5635c7cb5464" providerId="AD" clId="Web-{D544E28A-7ADE-3C18-5511-D24E5F53AAA3}" dt="2023-10-09T17:59:15.284" v="1942" actId="1076"/>
          <ac:picMkLst>
            <pc:docMk/>
            <pc:sldMk cId="2510665117" sldId="579"/>
            <ac:picMk id="3" creationId="{95DF3049-2361-6F96-A447-6C2AE5D786B7}"/>
          </ac:picMkLst>
        </pc:picChg>
      </pc:sldChg>
      <pc:sldChg chg="add replId">
        <pc:chgData name="Billy Mitchell" userId="S::tui81100@temple.edu::2b152345-79f8-4c34-a5db-5635c7cb5464" providerId="AD" clId="Web-{D544E28A-7ADE-3C18-5511-D24E5F53AAA3}" dt="2023-10-09T17:59:28.425" v="1946"/>
        <pc:sldMkLst>
          <pc:docMk/>
          <pc:sldMk cId="2239649417" sldId="580"/>
        </pc:sldMkLst>
      </pc:sldChg>
      <pc:sldChg chg="delSp modSp add ord replId">
        <pc:chgData name="Billy Mitchell" userId="S::tui81100@temple.edu::2b152345-79f8-4c34-a5db-5635c7cb5464" providerId="AD" clId="Web-{D544E28A-7ADE-3C18-5511-D24E5F53AAA3}" dt="2023-10-09T17:59:46.160" v="1953"/>
        <pc:sldMkLst>
          <pc:docMk/>
          <pc:sldMk cId="2604616747" sldId="581"/>
        </pc:sldMkLst>
        <pc:spChg chg="del">
          <ac:chgData name="Billy Mitchell" userId="S::tui81100@temple.edu::2b152345-79f8-4c34-a5db-5635c7cb5464" providerId="AD" clId="Web-{D544E28A-7ADE-3C18-5511-D24E5F53AAA3}" dt="2023-10-09T17:59:46.160" v="1953"/>
          <ac:spMkLst>
            <pc:docMk/>
            <pc:sldMk cId="2604616747" sldId="581"/>
            <ac:spMk id="4" creationId="{CF133DB0-A309-3984-E92F-C3171D490282}"/>
          </ac:spMkLst>
        </pc:spChg>
        <pc:spChg chg="mod">
          <ac:chgData name="Billy Mitchell" userId="S::tui81100@temple.edu::2b152345-79f8-4c34-a5db-5635c7cb5464" providerId="AD" clId="Web-{D544E28A-7ADE-3C18-5511-D24E5F53AAA3}" dt="2023-10-09T17:59:38.722" v="1949" actId="20577"/>
          <ac:spMkLst>
            <pc:docMk/>
            <pc:sldMk cId="2604616747" sldId="581"/>
            <ac:spMk id="13" creationId="{48EA626A-7418-71AB-1728-937521D63BDA}"/>
          </ac:spMkLst>
        </pc:spChg>
      </pc:sldChg>
    </pc:docChg>
  </pc:docChgLst>
  <pc:docChgLst>
    <pc:chgData name="Billy Mitchell" userId="2b152345-79f8-4c34-a5db-5635c7cb5464" providerId="ADAL" clId="{0607D0E0-8AEA-3A44-BEBA-7597631721EB}"/>
    <pc:docChg chg="modSld">
      <pc:chgData name="Billy Mitchell" userId="2b152345-79f8-4c34-a5db-5635c7cb5464" providerId="ADAL" clId="{0607D0E0-8AEA-3A44-BEBA-7597631721EB}" dt="2023-10-09T14:20:03.337" v="0" actId="1076"/>
      <pc:docMkLst>
        <pc:docMk/>
      </pc:docMkLst>
      <pc:sldChg chg="modSp">
        <pc:chgData name="Billy Mitchell" userId="2b152345-79f8-4c34-a5db-5635c7cb5464" providerId="ADAL" clId="{0607D0E0-8AEA-3A44-BEBA-7597631721EB}" dt="2023-10-09T14:20:03.337" v="0" actId="1076"/>
        <pc:sldMkLst>
          <pc:docMk/>
          <pc:sldMk cId="3399404208" sldId="467"/>
        </pc:sldMkLst>
        <pc:picChg chg="mod">
          <ac:chgData name="Billy Mitchell" userId="2b152345-79f8-4c34-a5db-5635c7cb5464" providerId="ADAL" clId="{0607D0E0-8AEA-3A44-BEBA-7597631721EB}" dt="2023-10-09T14:20:03.337" v="0" actId="1076"/>
          <ac:picMkLst>
            <pc:docMk/>
            <pc:sldMk cId="3399404208" sldId="467"/>
            <ac:picMk id="7" creationId="{8AFEA6D4-8BFD-B136-D4D5-E3EF4A36BD9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0.svg"/><Relationship Id="rId1" Type="http://schemas.openxmlformats.org/officeDocument/2006/relationships/image" Target="../media/image79.png"/><Relationship Id="rId6" Type="http://schemas.openxmlformats.org/officeDocument/2006/relationships/image" Target="../media/image94.svg"/><Relationship Id="rId5" Type="http://schemas.openxmlformats.org/officeDocument/2006/relationships/image" Target="../media/image81.png"/><Relationship Id="rId4" Type="http://schemas.openxmlformats.org/officeDocument/2006/relationships/image" Target="../media/image9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0.svg"/><Relationship Id="rId1" Type="http://schemas.openxmlformats.org/officeDocument/2006/relationships/image" Target="../media/image79.png"/><Relationship Id="rId6" Type="http://schemas.openxmlformats.org/officeDocument/2006/relationships/image" Target="../media/image94.svg"/><Relationship Id="rId5" Type="http://schemas.openxmlformats.org/officeDocument/2006/relationships/image" Target="../media/image81.png"/><Relationship Id="rId4" Type="http://schemas.openxmlformats.org/officeDocument/2006/relationships/image" Target="../media/image9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DDD44-86A8-4C23-AF24-53B4196A39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A0FB63-A474-4DEF-B54A-4EC04B884C30}">
      <dgm:prSet/>
      <dgm:spPr/>
      <dgm:t>
        <a:bodyPr/>
        <a:lstStyle/>
        <a:p>
          <a:r>
            <a:rPr lang="en-US"/>
            <a:t>Setting Design</a:t>
          </a:r>
        </a:p>
      </dgm:t>
    </dgm:pt>
    <dgm:pt modelId="{213FB869-1E75-433D-8952-B0FDDB76AB03}" type="parTrans" cxnId="{6C5AE69E-ECBA-4504-A0DD-F8E605004C70}">
      <dgm:prSet/>
      <dgm:spPr/>
      <dgm:t>
        <a:bodyPr/>
        <a:lstStyle/>
        <a:p>
          <a:endParaRPr lang="en-US"/>
        </a:p>
      </dgm:t>
    </dgm:pt>
    <dgm:pt modelId="{E9DA8FCE-14B0-4488-8990-55D67B267E9C}" type="sibTrans" cxnId="{6C5AE69E-ECBA-4504-A0DD-F8E605004C70}">
      <dgm:prSet/>
      <dgm:spPr/>
      <dgm:t>
        <a:bodyPr/>
        <a:lstStyle/>
        <a:p>
          <a:endParaRPr lang="en-US"/>
        </a:p>
      </dgm:t>
    </dgm:pt>
    <dgm:pt modelId="{DCE1DAF8-72C5-4CBB-850C-3A4CA4099C75}">
      <dgm:prSet/>
      <dgm:spPr/>
      <dgm:t>
        <a:bodyPr/>
        <a:lstStyle/>
        <a:p>
          <a:r>
            <a:rPr lang="en-US"/>
            <a:t>Labels made by creators</a:t>
          </a:r>
        </a:p>
      </dgm:t>
    </dgm:pt>
    <dgm:pt modelId="{241DCD6E-58C4-4251-A894-E351DE699342}" type="parTrans" cxnId="{4F909A47-F725-4E92-8488-521F2493C39E}">
      <dgm:prSet/>
      <dgm:spPr/>
      <dgm:t>
        <a:bodyPr/>
        <a:lstStyle/>
        <a:p>
          <a:endParaRPr lang="en-US"/>
        </a:p>
      </dgm:t>
    </dgm:pt>
    <dgm:pt modelId="{7A5B2FD0-5A5D-4541-A0BB-845DDD6A01DA}" type="sibTrans" cxnId="{4F909A47-F725-4E92-8488-521F2493C39E}">
      <dgm:prSet/>
      <dgm:spPr/>
      <dgm:t>
        <a:bodyPr/>
        <a:lstStyle/>
        <a:p>
          <a:endParaRPr lang="en-US"/>
        </a:p>
      </dgm:t>
    </dgm:pt>
    <dgm:pt modelId="{773C919B-168F-403D-AD35-F90BA797A979}">
      <dgm:prSet/>
      <dgm:spPr/>
      <dgm:t>
        <a:bodyPr/>
        <a:lstStyle/>
        <a:p>
          <a:r>
            <a:rPr lang="en-US"/>
            <a:t>Number of relevant events</a:t>
          </a:r>
        </a:p>
      </dgm:t>
    </dgm:pt>
    <dgm:pt modelId="{79FBD8AC-4007-453F-8F05-3A7BFD36D774}" type="parTrans" cxnId="{E60026A6-5308-437D-97DB-39D8837A0132}">
      <dgm:prSet/>
      <dgm:spPr/>
      <dgm:t>
        <a:bodyPr/>
        <a:lstStyle/>
        <a:p>
          <a:endParaRPr lang="en-US"/>
        </a:p>
      </dgm:t>
    </dgm:pt>
    <dgm:pt modelId="{0A5D0852-2BBC-4188-8AE4-AD791064AF7E}" type="sibTrans" cxnId="{E60026A6-5308-437D-97DB-39D8837A0132}">
      <dgm:prSet/>
      <dgm:spPr/>
      <dgm:t>
        <a:bodyPr/>
        <a:lstStyle/>
        <a:p>
          <a:endParaRPr lang="en-US"/>
        </a:p>
      </dgm:t>
    </dgm:pt>
    <dgm:pt modelId="{1BD03BAB-C955-4DB8-9A5E-3FE3771D4B29}">
      <dgm:prSet/>
      <dgm:spPr/>
      <dgm:t>
        <a:bodyPr/>
        <a:lstStyle/>
        <a:p>
          <a:r>
            <a:rPr lang="en-US"/>
            <a:t>Self-Report</a:t>
          </a:r>
        </a:p>
      </dgm:t>
    </dgm:pt>
    <dgm:pt modelId="{D0F73642-D3D5-4627-B861-9FCD92F9ED92}" type="parTrans" cxnId="{1D5030FF-22AA-4DA8-81E6-64E7D7D2B18D}">
      <dgm:prSet/>
      <dgm:spPr/>
      <dgm:t>
        <a:bodyPr/>
        <a:lstStyle/>
        <a:p>
          <a:endParaRPr lang="en-US"/>
        </a:p>
      </dgm:t>
    </dgm:pt>
    <dgm:pt modelId="{E288B7B4-4F8F-4386-AD5F-E25CEFC2828F}" type="sibTrans" cxnId="{1D5030FF-22AA-4DA8-81E6-64E7D7D2B18D}">
      <dgm:prSet/>
      <dgm:spPr/>
      <dgm:t>
        <a:bodyPr/>
        <a:lstStyle/>
        <a:p>
          <a:endParaRPr lang="en-US"/>
        </a:p>
      </dgm:t>
    </dgm:pt>
    <dgm:pt modelId="{3688B47E-416B-4E52-B496-4EE979F93B40}">
      <dgm:prSet/>
      <dgm:spPr/>
      <dgm:t>
        <a:bodyPr/>
        <a:lstStyle/>
        <a:p>
          <a:r>
            <a:rPr lang="en-US"/>
            <a:t>State STAI</a:t>
          </a:r>
        </a:p>
      </dgm:t>
    </dgm:pt>
    <dgm:pt modelId="{A5F35158-2433-481F-9EB6-C119D1533318}" type="parTrans" cxnId="{F098FB7E-7C29-4EF9-9335-1AEADEE3AA09}">
      <dgm:prSet/>
      <dgm:spPr/>
      <dgm:t>
        <a:bodyPr/>
        <a:lstStyle/>
        <a:p>
          <a:endParaRPr lang="en-US"/>
        </a:p>
      </dgm:t>
    </dgm:pt>
    <dgm:pt modelId="{FC192FA1-5418-478E-89BD-0075A8CDAB09}" type="sibTrans" cxnId="{F098FB7E-7C29-4EF9-9335-1AEADEE3AA09}">
      <dgm:prSet/>
      <dgm:spPr/>
      <dgm:t>
        <a:bodyPr/>
        <a:lstStyle/>
        <a:p>
          <a:endParaRPr lang="en-US"/>
        </a:p>
      </dgm:t>
    </dgm:pt>
    <dgm:pt modelId="{7F26D65E-B85C-4102-9FB5-417B2F5A2FCC}">
      <dgm:prSet/>
      <dgm:spPr/>
      <dgm:t>
        <a:bodyPr/>
        <a:lstStyle/>
        <a:p>
          <a:r>
            <a:rPr lang="en-US"/>
            <a:t>Custom Measures</a:t>
          </a:r>
        </a:p>
      </dgm:t>
    </dgm:pt>
    <dgm:pt modelId="{C23AD5CC-2908-43F8-99F2-2A1F9833C6E0}" type="parTrans" cxnId="{CD201286-31D3-4E93-9DC2-C8C151E6C343}">
      <dgm:prSet/>
      <dgm:spPr/>
      <dgm:t>
        <a:bodyPr/>
        <a:lstStyle/>
        <a:p>
          <a:endParaRPr lang="en-US"/>
        </a:p>
      </dgm:t>
    </dgm:pt>
    <dgm:pt modelId="{B86AA5CF-F17F-4D04-95B1-0FD18EFAF571}" type="sibTrans" cxnId="{CD201286-31D3-4E93-9DC2-C8C151E6C343}">
      <dgm:prSet/>
      <dgm:spPr/>
      <dgm:t>
        <a:bodyPr/>
        <a:lstStyle/>
        <a:p>
          <a:endParaRPr lang="en-US"/>
        </a:p>
      </dgm:t>
    </dgm:pt>
    <dgm:pt modelId="{BA87C449-501B-4BEF-8E06-1BAB7B07B396}">
      <dgm:prSet/>
      <dgm:spPr/>
      <dgm:t>
        <a:bodyPr/>
        <a:lstStyle/>
        <a:p>
          <a:r>
            <a:rPr lang="en-US"/>
            <a:t>Cognitive Load (indirectly)</a:t>
          </a:r>
        </a:p>
      </dgm:t>
    </dgm:pt>
    <dgm:pt modelId="{85974BA3-6805-4AF3-BFBA-90CB4B7E48AC}" type="parTrans" cxnId="{BD4B83C2-283D-4FD2-BCBE-A832C204F2CC}">
      <dgm:prSet/>
      <dgm:spPr/>
      <dgm:t>
        <a:bodyPr/>
        <a:lstStyle/>
        <a:p>
          <a:endParaRPr lang="en-US"/>
        </a:p>
      </dgm:t>
    </dgm:pt>
    <dgm:pt modelId="{39F429EF-623C-4575-82FE-640F7ABEA5D4}" type="sibTrans" cxnId="{BD4B83C2-283D-4FD2-BCBE-A832C204F2CC}">
      <dgm:prSet/>
      <dgm:spPr/>
      <dgm:t>
        <a:bodyPr/>
        <a:lstStyle/>
        <a:p>
          <a:endParaRPr lang="en-US"/>
        </a:p>
      </dgm:t>
    </dgm:pt>
    <dgm:pt modelId="{6015B086-1958-4DC7-990A-FA67642C54A6}">
      <dgm:prSet/>
      <dgm:spPr/>
      <dgm:t>
        <a:bodyPr/>
        <a:lstStyle/>
        <a:p>
          <a:r>
            <a:rPr lang="en-US"/>
            <a:t>Physiology</a:t>
          </a:r>
        </a:p>
      </dgm:t>
    </dgm:pt>
    <dgm:pt modelId="{AAFCEE58-60BF-41CF-BEAD-0CE7F05DC1C5}" type="parTrans" cxnId="{E5CA980F-607A-48B2-A3F5-54197614B5AA}">
      <dgm:prSet/>
      <dgm:spPr/>
      <dgm:t>
        <a:bodyPr/>
        <a:lstStyle/>
        <a:p>
          <a:endParaRPr lang="en-US"/>
        </a:p>
      </dgm:t>
    </dgm:pt>
    <dgm:pt modelId="{16B2FC9A-C7E4-420D-84AF-AC18BD1FCBE1}" type="sibTrans" cxnId="{E5CA980F-607A-48B2-A3F5-54197614B5AA}">
      <dgm:prSet/>
      <dgm:spPr/>
      <dgm:t>
        <a:bodyPr/>
        <a:lstStyle/>
        <a:p>
          <a:endParaRPr lang="en-US"/>
        </a:p>
      </dgm:t>
    </dgm:pt>
    <dgm:pt modelId="{18B06E23-8E7F-4F11-8B8D-771821AB408B}">
      <dgm:prSet/>
      <dgm:spPr/>
      <dgm:t>
        <a:bodyPr/>
        <a:lstStyle/>
        <a:p>
          <a:r>
            <a:rPr lang="en-US"/>
            <a:t>Increased Heart Rate</a:t>
          </a:r>
        </a:p>
      </dgm:t>
    </dgm:pt>
    <dgm:pt modelId="{CAB28781-A6D2-48FC-AD8C-0CEF8F11F99F}" type="parTrans" cxnId="{0510B31C-7AA8-44DA-B3F6-C80E7413ABD3}">
      <dgm:prSet/>
      <dgm:spPr/>
      <dgm:t>
        <a:bodyPr/>
        <a:lstStyle/>
        <a:p>
          <a:endParaRPr lang="en-US"/>
        </a:p>
      </dgm:t>
    </dgm:pt>
    <dgm:pt modelId="{0A145EAD-AB0E-4BBF-9F6A-3AED6BC8DD40}" type="sibTrans" cxnId="{0510B31C-7AA8-44DA-B3F6-C80E7413ABD3}">
      <dgm:prSet/>
      <dgm:spPr/>
      <dgm:t>
        <a:bodyPr/>
        <a:lstStyle/>
        <a:p>
          <a:endParaRPr lang="en-US"/>
        </a:p>
      </dgm:t>
    </dgm:pt>
    <dgm:pt modelId="{30C2AED9-6B33-46FD-A578-338B21891EDC}">
      <dgm:prSet/>
      <dgm:spPr/>
      <dgm:t>
        <a:bodyPr/>
        <a:lstStyle/>
        <a:p>
          <a:r>
            <a:rPr lang="en-US"/>
            <a:t>Decreased Heart Rate Variability</a:t>
          </a:r>
        </a:p>
      </dgm:t>
    </dgm:pt>
    <dgm:pt modelId="{D929974D-7FCD-4F05-A9C6-E3894C8C3E53}" type="parTrans" cxnId="{7D24F5B2-C0AD-4C1F-B3CF-CE4441B0332E}">
      <dgm:prSet/>
      <dgm:spPr/>
      <dgm:t>
        <a:bodyPr/>
        <a:lstStyle/>
        <a:p>
          <a:endParaRPr lang="en-US"/>
        </a:p>
      </dgm:t>
    </dgm:pt>
    <dgm:pt modelId="{B457A86A-3D2E-46C2-ABBA-A1DF2EB62A91}" type="sibTrans" cxnId="{7D24F5B2-C0AD-4C1F-B3CF-CE4441B0332E}">
      <dgm:prSet/>
      <dgm:spPr/>
      <dgm:t>
        <a:bodyPr/>
        <a:lstStyle/>
        <a:p>
          <a:endParaRPr lang="en-US"/>
        </a:p>
      </dgm:t>
    </dgm:pt>
    <dgm:pt modelId="{0CD6F842-9C51-4029-BB26-F7055C23E9D4}" type="pres">
      <dgm:prSet presAssocID="{697DDD44-86A8-4C23-AF24-53B4196A395A}" presName="root" presStyleCnt="0">
        <dgm:presLayoutVars>
          <dgm:dir/>
          <dgm:resizeHandles val="exact"/>
        </dgm:presLayoutVars>
      </dgm:prSet>
      <dgm:spPr/>
      <dgm:t>
        <a:bodyPr/>
        <a:lstStyle/>
        <a:p>
          <a:endParaRPr lang="en-US"/>
        </a:p>
      </dgm:t>
    </dgm:pt>
    <dgm:pt modelId="{6B412C3E-3D1B-49B0-B6BF-2BF2C3F92FB1}" type="pres">
      <dgm:prSet presAssocID="{E6A0FB63-A474-4DEF-B54A-4EC04B884C30}" presName="compNode" presStyleCnt="0"/>
      <dgm:spPr/>
    </dgm:pt>
    <dgm:pt modelId="{E21E6E1D-0FF2-49FC-B945-2E43A991CFD5}" type="pres">
      <dgm:prSet presAssocID="{E6A0FB63-A474-4DEF-B54A-4EC04B884C30}" presName="bgRect" presStyleLbl="bgShp" presStyleIdx="0" presStyleCnt="3"/>
      <dgm:spPr/>
    </dgm:pt>
    <dgm:pt modelId="{CF21D774-8AEA-4D03-8275-07D9DB138D0E}" type="pres">
      <dgm:prSet presAssocID="{E6A0FB63-A474-4DEF-B54A-4EC04B884C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Palette"/>
        </a:ext>
      </dgm:extLst>
    </dgm:pt>
    <dgm:pt modelId="{A902683D-FE5B-42B6-AC5B-DCA6369D3094}" type="pres">
      <dgm:prSet presAssocID="{E6A0FB63-A474-4DEF-B54A-4EC04B884C30}" presName="spaceRect" presStyleCnt="0"/>
      <dgm:spPr/>
    </dgm:pt>
    <dgm:pt modelId="{2FE95882-01E8-40CB-A8A0-C6B8D90FE411}" type="pres">
      <dgm:prSet presAssocID="{E6A0FB63-A474-4DEF-B54A-4EC04B884C30}" presName="parTx" presStyleLbl="revTx" presStyleIdx="0" presStyleCnt="6">
        <dgm:presLayoutVars>
          <dgm:chMax val="0"/>
          <dgm:chPref val="0"/>
        </dgm:presLayoutVars>
      </dgm:prSet>
      <dgm:spPr/>
      <dgm:t>
        <a:bodyPr/>
        <a:lstStyle/>
        <a:p>
          <a:endParaRPr lang="en-US"/>
        </a:p>
      </dgm:t>
    </dgm:pt>
    <dgm:pt modelId="{A999FD7A-7D82-41F3-89CD-37AD3314E6D4}" type="pres">
      <dgm:prSet presAssocID="{E6A0FB63-A474-4DEF-B54A-4EC04B884C30}" presName="desTx" presStyleLbl="revTx" presStyleIdx="1" presStyleCnt="6">
        <dgm:presLayoutVars/>
      </dgm:prSet>
      <dgm:spPr/>
      <dgm:t>
        <a:bodyPr/>
        <a:lstStyle/>
        <a:p>
          <a:endParaRPr lang="en-US"/>
        </a:p>
      </dgm:t>
    </dgm:pt>
    <dgm:pt modelId="{BA834072-D7B3-497C-84A6-36C863AA6094}" type="pres">
      <dgm:prSet presAssocID="{E9DA8FCE-14B0-4488-8990-55D67B267E9C}" presName="sibTrans" presStyleCnt="0"/>
      <dgm:spPr/>
    </dgm:pt>
    <dgm:pt modelId="{8C4FCE7D-3173-4EF9-90F4-EC0CFE4D0B2F}" type="pres">
      <dgm:prSet presAssocID="{1BD03BAB-C955-4DB8-9A5E-3FE3771D4B29}" presName="compNode" presStyleCnt="0"/>
      <dgm:spPr/>
    </dgm:pt>
    <dgm:pt modelId="{5E651EF2-4658-451D-809F-40DB083E1EBE}" type="pres">
      <dgm:prSet presAssocID="{1BD03BAB-C955-4DB8-9A5E-3FE3771D4B29}" presName="bgRect" presStyleLbl="bgShp" presStyleIdx="1" presStyleCnt="3"/>
      <dgm:spPr/>
    </dgm:pt>
    <dgm:pt modelId="{CE37476E-B144-4246-BA69-FA7766CC4061}" type="pres">
      <dgm:prSet presAssocID="{1BD03BAB-C955-4DB8-9A5E-3FE3771D4B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Scientist"/>
        </a:ext>
      </dgm:extLst>
    </dgm:pt>
    <dgm:pt modelId="{FC8A60F1-0562-4C39-88F6-61983E811744}" type="pres">
      <dgm:prSet presAssocID="{1BD03BAB-C955-4DB8-9A5E-3FE3771D4B29}" presName="spaceRect" presStyleCnt="0"/>
      <dgm:spPr/>
    </dgm:pt>
    <dgm:pt modelId="{D09A382F-8AFB-481A-9468-281BE8617EE7}" type="pres">
      <dgm:prSet presAssocID="{1BD03BAB-C955-4DB8-9A5E-3FE3771D4B29}" presName="parTx" presStyleLbl="revTx" presStyleIdx="2" presStyleCnt="6">
        <dgm:presLayoutVars>
          <dgm:chMax val="0"/>
          <dgm:chPref val="0"/>
        </dgm:presLayoutVars>
      </dgm:prSet>
      <dgm:spPr/>
      <dgm:t>
        <a:bodyPr/>
        <a:lstStyle/>
        <a:p>
          <a:endParaRPr lang="en-US"/>
        </a:p>
      </dgm:t>
    </dgm:pt>
    <dgm:pt modelId="{360CB1C4-7B98-4690-9892-86E49979881E}" type="pres">
      <dgm:prSet presAssocID="{1BD03BAB-C955-4DB8-9A5E-3FE3771D4B29}" presName="desTx" presStyleLbl="revTx" presStyleIdx="3" presStyleCnt="6">
        <dgm:presLayoutVars/>
      </dgm:prSet>
      <dgm:spPr/>
      <dgm:t>
        <a:bodyPr/>
        <a:lstStyle/>
        <a:p>
          <a:endParaRPr lang="en-US"/>
        </a:p>
      </dgm:t>
    </dgm:pt>
    <dgm:pt modelId="{F1EA9D86-A6F6-48AD-A064-6A0D13CF8290}" type="pres">
      <dgm:prSet presAssocID="{E288B7B4-4F8F-4386-AD5F-E25CEFC2828F}" presName="sibTrans" presStyleCnt="0"/>
      <dgm:spPr/>
    </dgm:pt>
    <dgm:pt modelId="{CF67C2FC-430F-4FD4-B837-8B718D2CFE52}" type="pres">
      <dgm:prSet presAssocID="{6015B086-1958-4DC7-990A-FA67642C54A6}" presName="compNode" presStyleCnt="0"/>
      <dgm:spPr/>
    </dgm:pt>
    <dgm:pt modelId="{183EE080-9A5A-4DEE-A4CD-D0BDA392A8B3}" type="pres">
      <dgm:prSet presAssocID="{6015B086-1958-4DC7-990A-FA67642C54A6}" presName="bgRect" presStyleLbl="bgShp" presStyleIdx="2" presStyleCnt="3"/>
      <dgm:spPr/>
    </dgm:pt>
    <dgm:pt modelId="{74D9F8BF-60CA-48AC-BF91-CF1FFD229EB6}" type="pres">
      <dgm:prSet presAssocID="{6015B086-1958-4DC7-990A-FA67642C54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rtbeat"/>
        </a:ext>
      </dgm:extLst>
    </dgm:pt>
    <dgm:pt modelId="{44D0BCEE-FC73-4BDD-8017-52159504987A}" type="pres">
      <dgm:prSet presAssocID="{6015B086-1958-4DC7-990A-FA67642C54A6}" presName="spaceRect" presStyleCnt="0"/>
      <dgm:spPr/>
    </dgm:pt>
    <dgm:pt modelId="{D03E8FEC-D25E-45A8-A1C2-294A29F567DE}" type="pres">
      <dgm:prSet presAssocID="{6015B086-1958-4DC7-990A-FA67642C54A6}" presName="parTx" presStyleLbl="revTx" presStyleIdx="4" presStyleCnt="6">
        <dgm:presLayoutVars>
          <dgm:chMax val="0"/>
          <dgm:chPref val="0"/>
        </dgm:presLayoutVars>
      </dgm:prSet>
      <dgm:spPr/>
      <dgm:t>
        <a:bodyPr/>
        <a:lstStyle/>
        <a:p>
          <a:endParaRPr lang="en-US"/>
        </a:p>
      </dgm:t>
    </dgm:pt>
    <dgm:pt modelId="{932279AF-E878-4A8A-ADF9-D9F37C721A76}" type="pres">
      <dgm:prSet presAssocID="{6015B086-1958-4DC7-990A-FA67642C54A6}" presName="desTx" presStyleLbl="revTx" presStyleIdx="5" presStyleCnt="6">
        <dgm:presLayoutVars/>
      </dgm:prSet>
      <dgm:spPr/>
      <dgm:t>
        <a:bodyPr/>
        <a:lstStyle/>
        <a:p>
          <a:endParaRPr lang="en-US"/>
        </a:p>
      </dgm:t>
    </dgm:pt>
  </dgm:ptLst>
  <dgm:cxnLst>
    <dgm:cxn modelId="{8D2DBC50-870A-4058-A266-110038DD45DD}" type="presOf" srcId="{18B06E23-8E7F-4F11-8B8D-771821AB408B}" destId="{932279AF-E878-4A8A-ADF9-D9F37C721A76}" srcOrd="0" destOrd="0" presId="urn:microsoft.com/office/officeart/2018/2/layout/IconVerticalSolidList"/>
    <dgm:cxn modelId="{CD201286-31D3-4E93-9DC2-C8C151E6C343}" srcId="{1BD03BAB-C955-4DB8-9A5E-3FE3771D4B29}" destId="{7F26D65E-B85C-4102-9FB5-417B2F5A2FCC}" srcOrd="1" destOrd="0" parTransId="{C23AD5CC-2908-43F8-99F2-2A1F9833C6E0}" sibTransId="{B86AA5CF-F17F-4D04-95B1-0FD18EFAF571}"/>
    <dgm:cxn modelId="{4F909A47-F725-4E92-8488-521F2493C39E}" srcId="{E6A0FB63-A474-4DEF-B54A-4EC04B884C30}" destId="{DCE1DAF8-72C5-4CBB-850C-3A4CA4099C75}" srcOrd="0" destOrd="0" parTransId="{241DCD6E-58C4-4251-A894-E351DE699342}" sibTransId="{7A5B2FD0-5A5D-4541-A0BB-845DDD6A01DA}"/>
    <dgm:cxn modelId="{BD4B83C2-283D-4FD2-BCBE-A832C204F2CC}" srcId="{1BD03BAB-C955-4DB8-9A5E-3FE3771D4B29}" destId="{BA87C449-501B-4BEF-8E06-1BAB7B07B396}" srcOrd="2" destOrd="0" parTransId="{85974BA3-6805-4AF3-BFBA-90CB4B7E48AC}" sibTransId="{39F429EF-623C-4575-82FE-640F7ABEA5D4}"/>
    <dgm:cxn modelId="{6C5AE69E-ECBA-4504-A0DD-F8E605004C70}" srcId="{697DDD44-86A8-4C23-AF24-53B4196A395A}" destId="{E6A0FB63-A474-4DEF-B54A-4EC04B884C30}" srcOrd="0" destOrd="0" parTransId="{213FB869-1E75-433D-8952-B0FDDB76AB03}" sibTransId="{E9DA8FCE-14B0-4488-8990-55D67B267E9C}"/>
    <dgm:cxn modelId="{E60026A6-5308-437D-97DB-39D8837A0132}" srcId="{E6A0FB63-A474-4DEF-B54A-4EC04B884C30}" destId="{773C919B-168F-403D-AD35-F90BA797A979}" srcOrd="1" destOrd="0" parTransId="{79FBD8AC-4007-453F-8F05-3A7BFD36D774}" sibTransId="{0A5D0852-2BBC-4188-8AE4-AD791064AF7E}"/>
    <dgm:cxn modelId="{B08B9B10-D060-4153-9D9B-AD28805542DB}" type="presOf" srcId="{6015B086-1958-4DC7-990A-FA67642C54A6}" destId="{D03E8FEC-D25E-45A8-A1C2-294A29F567DE}" srcOrd="0" destOrd="0" presId="urn:microsoft.com/office/officeart/2018/2/layout/IconVerticalSolidList"/>
    <dgm:cxn modelId="{A02A21CC-918C-4DC7-BC20-A78072B1F95C}" type="presOf" srcId="{1BD03BAB-C955-4DB8-9A5E-3FE3771D4B29}" destId="{D09A382F-8AFB-481A-9468-281BE8617EE7}" srcOrd="0" destOrd="0" presId="urn:microsoft.com/office/officeart/2018/2/layout/IconVerticalSolidList"/>
    <dgm:cxn modelId="{C06FB12C-DEFD-48FE-804B-CF0B4E7BF08D}" type="presOf" srcId="{30C2AED9-6B33-46FD-A578-338B21891EDC}" destId="{932279AF-E878-4A8A-ADF9-D9F37C721A76}" srcOrd="0" destOrd="1" presId="urn:microsoft.com/office/officeart/2018/2/layout/IconVerticalSolidList"/>
    <dgm:cxn modelId="{E5CA980F-607A-48B2-A3F5-54197614B5AA}" srcId="{697DDD44-86A8-4C23-AF24-53B4196A395A}" destId="{6015B086-1958-4DC7-990A-FA67642C54A6}" srcOrd="2" destOrd="0" parTransId="{AAFCEE58-60BF-41CF-BEAD-0CE7F05DC1C5}" sibTransId="{16B2FC9A-C7E4-420D-84AF-AC18BD1FCBE1}"/>
    <dgm:cxn modelId="{55E3F56E-55CF-4E53-9D82-3F13F4C9FDC0}" type="presOf" srcId="{E6A0FB63-A474-4DEF-B54A-4EC04B884C30}" destId="{2FE95882-01E8-40CB-A8A0-C6B8D90FE411}" srcOrd="0" destOrd="0" presId="urn:microsoft.com/office/officeart/2018/2/layout/IconVerticalSolidList"/>
    <dgm:cxn modelId="{2DD2FFBB-3F0D-4980-B697-2B7AF59EC5DE}" type="presOf" srcId="{697DDD44-86A8-4C23-AF24-53B4196A395A}" destId="{0CD6F842-9C51-4029-BB26-F7055C23E9D4}" srcOrd="0" destOrd="0" presId="urn:microsoft.com/office/officeart/2018/2/layout/IconVerticalSolidList"/>
    <dgm:cxn modelId="{F098FB7E-7C29-4EF9-9335-1AEADEE3AA09}" srcId="{1BD03BAB-C955-4DB8-9A5E-3FE3771D4B29}" destId="{3688B47E-416B-4E52-B496-4EE979F93B40}" srcOrd="0" destOrd="0" parTransId="{A5F35158-2433-481F-9EB6-C119D1533318}" sibTransId="{FC192FA1-5418-478E-89BD-0075A8CDAB09}"/>
    <dgm:cxn modelId="{1D5030FF-22AA-4DA8-81E6-64E7D7D2B18D}" srcId="{697DDD44-86A8-4C23-AF24-53B4196A395A}" destId="{1BD03BAB-C955-4DB8-9A5E-3FE3771D4B29}" srcOrd="1" destOrd="0" parTransId="{D0F73642-D3D5-4627-B861-9FCD92F9ED92}" sibTransId="{E288B7B4-4F8F-4386-AD5F-E25CEFC2828F}"/>
    <dgm:cxn modelId="{938A9D1B-8BBB-4608-9B8C-74A61E061F4B}" type="presOf" srcId="{3688B47E-416B-4E52-B496-4EE979F93B40}" destId="{360CB1C4-7B98-4690-9892-86E49979881E}" srcOrd="0" destOrd="0" presId="urn:microsoft.com/office/officeart/2018/2/layout/IconVerticalSolidList"/>
    <dgm:cxn modelId="{7D24F5B2-C0AD-4C1F-B3CF-CE4441B0332E}" srcId="{6015B086-1958-4DC7-990A-FA67642C54A6}" destId="{30C2AED9-6B33-46FD-A578-338B21891EDC}" srcOrd="1" destOrd="0" parTransId="{D929974D-7FCD-4F05-A9C6-E3894C8C3E53}" sibTransId="{B457A86A-3D2E-46C2-ABBA-A1DF2EB62A91}"/>
    <dgm:cxn modelId="{30EFB0CB-5C67-4973-B9E9-2770EA1CF04A}" type="presOf" srcId="{BA87C449-501B-4BEF-8E06-1BAB7B07B396}" destId="{360CB1C4-7B98-4690-9892-86E49979881E}" srcOrd="0" destOrd="2" presId="urn:microsoft.com/office/officeart/2018/2/layout/IconVerticalSolidList"/>
    <dgm:cxn modelId="{03559513-8876-4201-9DB1-A487A37D31C8}" type="presOf" srcId="{7F26D65E-B85C-4102-9FB5-417B2F5A2FCC}" destId="{360CB1C4-7B98-4690-9892-86E49979881E}" srcOrd="0" destOrd="1" presId="urn:microsoft.com/office/officeart/2018/2/layout/IconVerticalSolidList"/>
    <dgm:cxn modelId="{0510B31C-7AA8-44DA-B3F6-C80E7413ABD3}" srcId="{6015B086-1958-4DC7-990A-FA67642C54A6}" destId="{18B06E23-8E7F-4F11-8B8D-771821AB408B}" srcOrd="0" destOrd="0" parTransId="{CAB28781-A6D2-48FC-AD8C-0CEF8F11F99F}" sibTransId="{0A145EAD-AB0E-4BBF-9F6A-3AED6BC8DD40}"/>
    <dgm:cxn modelId="{05B417B2-0DE9-4E19-AF10-33923B58BF4C}" type="presOf" srcId="{DCE1DAF8-72C5-4CBB-850C-3A4CA4099C75}" destId="{A999FD7A-7D82-41F3-89CD-37AD3314E6D4}" srcOrd="0" destOrd="0" presId="urn:microsoft.com/office/officeart/2018/2/layout/IconVerticalSolidList"/>
    <dgm:cxn modelId="{918A1F18-0DBD-4936-BBE6-E979ABC116C2}" type="presOf" srcId="{773C919B-168F-403D-AD35-F90BA797A979}" destId="{A999FD7A-7D82-41F3-89CD-37AD3314E6D4}" srcOrd="0" destOrd="1" presId="urn:microsoft.com/office/officeart/2018/2/layout/IconVerticalSolidList"/>
    <dgm:cxn modelId="{F970023A-4F8B-4756-9353-7384DF8A331D}" type="presParOf" srcId="{0CD6F842-9C51-4029-BB26-F7055C23E9D4}" destId="{6B412C3E-3D1B-49B0-B6BF-2BF2C3F92FB1}" srcOrd="0" destOrd="0" presId="urn:microsoft.com/office/officeart/2018/2/layout/IconVerticalSolidList"/>
    <dgm:cxn modelId="{154180E4-018E-4375-9147-C6298D6DE20C}" type="presParOf" srcId="{6B412C3E-3D1B-49B0-B6BF-2BF2C3F92FB1}" destId="{E21E6E1D-0FF2-49FC-B945-2E43A991CFD5}" srcOrd="0" destOrd="0" presId="urn:microsoft.com/office/officeart/2018/2/layout/IconVerticalSolidList"/>
    <dgm:cxn modelId="{DDFBE1AE-3AF5-47AC-818C-E51AE005AF32}" type="presParOf" srcId="{6B412C3E-3D1B-49B0-B6BF-2BF2C3F92FB1}" destId="{CF21D774-8AEA-4D03-8275-07D9DB138D0E}" srcOrd="1" destOrd="0" presId="urn:microsoft.com/office/officeart/2018/2/layout/IconVerticalSolidList"/>
    <dgm:cxn modelId="{8ECEBC15-DB51-4816-8057-A609CEB4EAB0}" type="presParOf" srcId="{6B412C3E-3D1B-49B0-B6BF-2BF2C3F92FB1}" destId="{A902683D-FE5B-42B6-AC5B-DCA6369D3094}" srcOrd="2" destOrd="0" presId="urn:microsoft.com/office/officeart/2018/2/layout/IconVerticalSolidList"/>
    <dgm:cxn modelId="{3B675F19-4E15-460B-8472-0EA7CEE05775}" type="presParOf" srcId="{6B412C3E-3D1B-49B0-B6BF-2BF2C3F92FB1}" destId="{2FE95882-01E8-40CB-A8A0-C6B8D90FE411}" srcOrd="3" destOrd="0" presId="urn:microsoft.com/office/officeart/2018/2/layout/IconVerticalSolidList"/>
    <dgm:cxn modelId="{4D7E458A-A36A-43A1-B47B-8DDB1001EFC9}" type="presParOf" srcId="{6B412C3E-3D1B-49B0-B6BF-2BF2C3F92FB1}" destId="{A999FD7A-7D82-41F3-89CD-37AD3314E6D4}" srcOrd="4" destOrd="0" presId="urn:microsoft.com/office/officeart/2018/2/layout/IconVerticalSolidList"/>
    <dgm:cxn modelId="{4B227689-C623-42C6-A9F7-D0BFB21872C6}" type="presParOf" srcId="{0CD6F842-9C51-4029-BB26-F7055C23E9D4}" destId="{BA834072-D7B3-497C-84A6-36C863AA6094}" srcOrd="1" destOrd="0" presId="urn:microsoft.com/office/officeart/2018/2/layout/IconVerticalSolidList"/>
    <dgm:cxn modelId="{D2275AE8-E3B6-43D0-BAAD-BB1385DF881E}" type="presParOf" srcId="{0CD6F842-9C51-4029-BB26-F7055C23E9D4}" destId="{8C4FCE7D-3173-4EF9-90F4-EC0CFE4D0B2F}" srcOrd="2" destOrd="0" presId="urn:microsoft.com/office/officeart/2018/2/layout/IconVerticalSolidList"/>
    <dgm:cxn modelId="{D4973EBA-C5E9-4CC5-BA51-F3BA09A1419F}" type="presParOf" srcId="{8C4FCE7D-3173-4EF9-90F4-EC0CFE4D0B2F}" destId="{5E651EF2-4658-451D-809F-40DB083E1EBE}" srcOrd="0" destOrd="0" presId="urn:microsoft.com/office/officeart/2018/2/layout/IconVerticalSolidList"/>
    <dgm:cxn modelId="{7EA53417-36BF-4E46-9A7E-F74B6D39B0DF}" type="presParOf" srcId="{8C4FCE7D-3173-4EF9-90F4-EC0CFE4D0B2F}" destId="{CE37476E-B144-4246-BA69-FA7766CC4061}" srcOrd="1" destOrd="0" presId="urn:microsoft.com/office/officeart/2018/2/layout/IconVerticalSolidList"/>
    <dgm:cxn modelId="{AC343884-BA9E-489F-97B8-FB87D5E9F7C5}" type="presParOf" srcId="{8C4FCE7D-3173-4EF9-90F4-EC0CFE4D0B2F}" destId="{FC8A60F1-0562-4C39-88F6-61983E811744}" srcOrd="2" destOrd="0" presId="urn:microsoft.com/office/officeart/2018/2/layout/IconVerticalSolidList"/>
    <dgm:cxn modelId="{BE5609B7-F803-4960-B70F-D71C6F0FF9EF}" type="presParOf" srcId="{8C4FCE7D-3173-4EF9-90F4-EC0CFE4D0B2F}" destId="{D09A382F-8AFB-481A-9468-281BE8617EE7}" srcOrd="3" destOrd="0" presId="urn:microsoft.com/office/officeart/2018/2/layout/IconVerticalSolidList"/>
    <dgm:cxn modelId="{B5551566-BF4C-43BB-933F-532B3EC16BDB}" type="presParOf" srcId="{8C4FCE7D-3173-4EF9-90F4-EC0CFE4D0B2F}" destId="{360CB1C4-7B98-4690-9892-86E49979881E}" srcOrd="4" destOrd="0" presId="urn:microsoft.com/office/officeart/2018/2/layout/IconVerticalSolidList"/>
    <dgm:cxn modelId="{004D54C4-95E7-4443-87C1-955A4B351DE2}" type="presParOf" srcId="{0CD6F842-9C51-4029-BB26-F7055C23E9D4}" destId="{F1EA9D86-A6F6-48AD-A064-6A0D13CF8290}" srcOrd="3" destOrd="0" presId="urn:microsoft.com/office/officeart/2018/2/layout/IconVerticalSolidList"/>
    <dgm:cxn modelId="{B854F086-13E0-47B4-9948-696F4BF30926}" type="presParOf" srcId="{0CD6F842-9C51-4029-BB26-F7055C23E9D4}" destId="{CF67C2FC-430F-4FD4-B837-8B718D2CFE52}" srcOrd="4" destOrd="0" presId="urn:microsoft.com/office/officeart/2018/2/layout/IconVerticalSolidList"/>
    <dgm:cxn modelId="{F6AAE2E8-F230-40CE-B3CE-0BAE7992D7B6}" type="presParOf" srcId="{CF67C2FC-430F-4FD4-B837-8B718D2CFE52}" destId="{183EE080-9A5A-4DEE-A4CD-D0BDA392A8B3}" srcOrd="0" destOrd="0" presId="urn:microsoft.com/office/officeart/2018/2/layout/IconVerticalSolidList"/>
    <dgm:cxn modelId="{861587C6-8672-4080-83ED-94DD1786FA2F}" type="presParOf" srcId="{CF67C2FC-430F-4FD4-B837-8B718D2CFE52}" destId="{74D9F8BF-60CA-48AC-BF91-CF1FFD229EB6}" srcOrd="1" destOrd="0" presId="urn:microsoft.com/office/officeart/2018/2/layout/IconVerticalSolidList"/>
    <dgm:cxn modelId="{03C90D0C-896D-418B-A584-52C6B53E13D8}" type="presParOf" srcId="{CF67C2FC-430F-4FD4-B837-8B718D2CFE52}" destId="{44D0BCEE-FC73-4BDD-8017-52159504987A}" srcOrd="2" destOrd="0" presId="urn:microsoft.com/office/officeart/2018/2/layout/IconVerticalSolidList"/>
    <dgm:cxn modelId="{FA494E15-3F96-4861-90E7-88517AB45B16}" type="presParOf" srcId="{CF67C2FC-430F-4FD4-B837-8B718D2CFE52}" destId="{D03E8FEC-D25E-45A8-A1C2-294A29F567DE}" srcOrd="3" destOrd="0" presId="urn:microsoft.com/office/officeart/2018/2/layout/IconVerticalSolidList"/>
    <dgm:cxn modelId="{A4FA8093-7A12-4EF7-B5D4-658845E8FA0B}" type="presParOf" srcId="{CF67C2FC-430F-4FD4-B837-8B718D2CFE52}" destId="{932279AF-E878-4A8A-ADF9-D9F37C721A7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E6E1D-0FF2-49FC-B945-2E43A991CFD5}">
      <dsp:nvSpPr>
        <dsp:cNvPr id="0" name=""/>
        <dsp:cNvSpPr/>
      </dsp:nvSpPr>
      <dsp:spPr>
        <a:xfrm>
          <a:off x="0" y="691"/>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1D774-8AEA-4D03-8275-07D9DB138D0E}">
      <dsp:nvSpPr>
        <dsp:cNvPr id="0" name=""/>
        <dsp:cNvSpPr/>
      </dsp:nvSpPr>
      <dsp:spPr>
        <a:xfrm>
          <a:off x="489497" y="364780"/>
          <a:ext cx="889994" cy="889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95882-01E8-40CB-A8A0-C6B8D90FE411}">
      <dsp:nvSpPr>
        <dsp:cNvPr id="0" name=""/>
        <dsp:cNvSpPr/>
      </dsp:nvSpPr>
      <dsp:spPr>
        <a:xfrm>
          <a:off x="1868988" y="691"/>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lvl="0" algn="l" defTabSz="1111250">
            <a:lnSpc>
              <a:spcPct val="90000"/>
            </a:lnSpc>
            <a:spcBef>
              <a:spcPct val="0"/>
            </a:spcBef>
            <a:spcAft>
              <a:spcPct val="35000"/>
            </a:spcAft>
          </a:pPr>
          <a:r>
            <a:rPr lang="en-US" sz="2500" kern="1200"/>
            <a:t>Setting Design</a:t>
          </a:r>
        </a:p>
      </dsp:txBody>
      <dsp:txXfrm>
        <a:off x="1868988" y="691"/>
        <a:ext cx="2761356" cy="1618172"/>
      </dsp:txXfrm>
    </dsp:sp>
    <dsp:sp modelId="{A999FD7A-7D82-41F3-89CD-37AD3314E6D4}">
      <dsp:nvSpPr>
        <dsp:cNvPr id="0" name=""/>
        <dsp:cNvSpPr/>
      </dsp:nvSpPr>
      <dsp:spPr>
        <a:xfrm>
          <a:off x="4630345" y="691"/>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lvl="0" algn="l" defTabSz="622300">
            <a:lnSpc>
              <a:spcPct val="90000"/>
            </a:lnSpc>
            <a:spcBef>
              <a:spcPct val="0"/>
            </a:spcBef>
            <a:spcAft>
              <a:spcPct val="35000"/>
            </a:spcAft>
          </a:pPr>
          <a:r>
            <a:rPr lang="en-US" sz="1400" kern="1200"/>
            <a:t>Labels made by creators</a:t>
          </a:r>
        </a:p>
        <a:p>
          <a:pPr lvl="0" algn="l" defTabSz="622300">
            <a:lnSpc>
              <a:spcPct val="90000"/>
            </a:lnSpc>
            <a:spcBef>
              <a:spcPct val="0"/>
            </a:spcBef>
            <a:spcAft>
              <a:spcPct val="35000"/>
            </a:spcAft>
          </a:pPr>
          <a:r>
            <a:rPr lang="en-US" sz="1400" kern="1200"/>
            <a:t>Number of relevant events</a:t>
          </a:r>
        </a:p>
      </dsp:txBody>
      <dsp:txXfrm>
        <a:off x="4630345" y="691"/>
        <a:ext cx="1506002" cy="1618172"/>
      </dsp:txXfrm>
    </dsp:sp>
    <dsp:sp modelId="{5E651EF2-4658-451D-809F-40DB083E1EBE}">
      <dsp:nvSpPr>
        <dsp:cNvPr id="0" name=""/>
        <dsp:cNvSpPr/>
      </dsp:nvSpPr>
      <dsp:spPr>
        <a:xfrm>
          <a:off x="0" y="2023406"/>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7476E-B144-4246-BA69-FA7766CC4061}">
      <dsp:nvSpPr>
        <dsp:cNvPr id="0" name=""/>
        <dsp:cNvSpPr/>
      </dsp:nvSpPr>
      <dsp:spPr>
        <a:xfrm>
          <a:off x="489497" y="2387495"/>
          <a:ext cx="889994" cy="889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A382F-8AFB-481A-9468-281BE8617EE7}">
      <dsp:nvSpPr>
        <dsp:cNvPr id="0" name=""/>
        <dsp:cNvSpPr/>
      </dsp:nvSpPr>
      <dsp:spPr>
        <a:xfrm>
          <a:off x="1868988" y="2023406"/>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lvl="0" algn="l" defTabSz="1111250">
            <a:lnSpc>
              <a:spcPct val="90000"/>
            </a:lnSpc>
            <a:spcBef>
              <a:spcPct val="0"/>
            </a:spcBef>
            <a:spcAft>
              <a:spcPct val="35000"/>
            </a:spcAft>
          </a:pPr>
          <a:r>
            <a:rPr lang="en-US" sz="2500" kern="1200"/>
            <a:t>Self-Report</a:t>
          </a:r>
        </a:p>
      </dsp:txBody>
      <dsp:txXfrm>
        <a:off x="1868988" y="2023406"/>
        <a:ext cx="2761356" cy="1618172"/>
      </dsp:txXfrm>
    </dsp:sp>
    <dsp:sp modelId="{360CB1C4-7B98-4690-9892-86E49979881E}">
      <dsp:nvSpPr>
        <dsp:cNvPr id="0" name=""/>
        <dsp:cNvSpPr/>
      </dsp:nvSpPr>
      <dsp:spPr>
        <a:xfrm>
          <a:off x="4630345" y="2023406"/>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lvl="0" algn="l" defTabSz="622300">
            <a:lnSpc>
              <a:spcPct val="90000"/>
            </a:lnSpc>
            <a:spcBef>
              <a:spcPct val="0"/>
            </a:spcBef>
            <a:spcAft>
              <a:spcPct val="35000"/>
            </a:spcAft>
          </a:pPr>
          <a:r>
            <a:rPr lang="en-US" sz="1400" kern="1200"/>
            <a:t>State STAI</a:t>
          </a:r>
        </a:p>
        <a:p>
          <a:pPr lvl="0" algn="l" defTabSz="622300">
            <a:lnSpc>
              <a:spcPct val="90000"/>
            </a:lnSpc>
            <a:spcBef>
              <a:spcPct val="0"/>
            </a:spcBef>
            <a:spcAft>
              <a:spcPct val="35000"/>
            </a:spcAft>
          </a:pPr>
          <a:r>
            <a:rPr lang="en-US" sz="1400" kern="1200"/>
            <a:t>Custom Measures</a:t>
          </a:r>
        </a:p>
        <a:p>
          <a:pPr lvl="0" algn="l" defTabSz="622300">
            <a:lnSpc>
              <a:spcPct val="90000"/>
            </a:lnSpc>
            <a:spcBef>
              <a:spcPct val="0"/>
            </a:spcBef>
            <a:spcAft>
              <a:spcPct val="35000"/>
            </a:spcAft>
          </a:pPr>
          <a:r>
            <a:rPr lang="en-US" sz="1400" kern="1200"/>
            <a:t>Cognitive Load (indirectly)</a:t>
          </a:r>
        </a:p>
      </dsp:txBody>
      <dsp:txXfrm>
        <a:off x="4630345" y="2023406"/>
        <a:ext cx="1506002" cy="1618172"/>
      </dsp:txXfrm>
    </dsp:sp>
    <dsp:sp modelId="{183EE080-9A5A-4DEE-A4CD-D0BDA392A8B3}">
      <dsp:nvSpPr>
        <dsp:cNvPr id="0" name=""/>
        <dsp:cNvSpPr/>
      </dsp:nvSpPr>
      <dsp:spPr>
        <a:xfrm>
          <a:off x="0" y="4046122"/>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9F8BF-60CA-48AC-BF91-CF1FFD229EB6}">
      <dsp:nvSpPr>
        <dsp:cNvPr id="0" name=""/>
        <dsp:cNvSpPr/>
      </dsp:nvSpPr>
      <dsp:spPr>
        <a:xfrm>
          <a:off x="489497" y="4410210"/>
          <a:ext cx="889994" cy="889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E8FEC-D25E-45A8-A1C2-294A29F567DE}">
      <dsp:nvSpPr>
        <dsp:cNvPr id="0" name=""/>
        <dsp:cNvSpPr/>
      </dsp:nvSpPr>
      <dsp:spPr>
        <a:xfrm>
          <a:off x="1868988" y="4046122"/>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lvl="0" algn="l" defTabSz="1111250">
            <a:lnSpc>
              <a:spcPct val="90000"/>
            </a:lnSpc>
            <a:spcBef>
              <a:spcPct val="0"/>
            </a:spcBef>
            <a:spcAft>
              <a:spcPct val="35000"/>
            </a:spcAft>
          </a:pPr>
          <a:r>
            <a:rPr lang="en-US" sz="2500" kern="1200"/>
            <a:t>Physiology</a:t>
          </a:r>
        </a:p>
      </dsp:txBody>
      <dsp:txXfrm>
        <a:off x="1868988" y="4046122"/>
        <a:ext cx="2761356" cy="1618172"/>
      </dsp:txXfrm>
    </dsp:sp>
    <dsp:sp modelId="{932279AF-E878-4A8A-ADF9-D9F37C721A76}">
      <dsp:nvSpPr>
        <dsp:cNvPr id="0" name=""/>
        <dsp:cNvSpPr/>
      </dsp:nvSpPr>
      <dsp:spPr>
        <a:xfrm>
          <a:off x="4630345" y="4046122"/>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lvl="0" algn="l" defTabSz="622300">
            <a:lnSpc>
              <a:spcPct val="90000"/>
            </a:lnSpc>
            <a:spcBef>
              <a:spcPct val="0"/>
            </a:spcBef>
            <a:spcAft>
              <a:spcPct val="35000"/>
            </a:spcAft>
          </a:pPr>
          <a:r>
            <a:rPr lang="en-US" sz="1400" kern="1200"/>
            <a:t>Increased Heart Rate</a:t>
          </a:r>
        </a:p>
        <a:p>
          <a:pPr lvl="0" algn="l" defTabSz="622300">
            <a:lnSpc>
              <a:spcPct val="90000"/>
            </a:lnSpc>
            <a:spcBef>
              <a:spcPct val="0"/>
            </a:spcBef>
            <a:spcAft>
              <a:spcPct val="35000"/>
            </a:spcAft>
          </a:pPr>
          <a:r>
            <a:rPr lang="en-US" sz="1400" kern="1200"/>
            <a:t>Decreased Heart Rate Variability</a:t>
          </a:r>
        </a:p>
      </dsp:txBody>
      <dsp:txXfrm>
        <a:off x="4630345" y="4046122"/>
        <a:ext cx="1506002" cy="16181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48A0-4AF8-472C-A69E-C2CB46592833}"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D205A-A210-4D70-A5A7-4AE9F5805460}" type="slidenum">
              <a:rPr lang="en-US" smtClean="0"/>
              <a:t>‹#›</a:t>
            </a:fld>
            <a:endParaRPr lang="en-US"/>
          </a:p>
        </p:txBody>
      </p:sp>
    </p:spTree>
    <p:extLst>
      <p:ext uri="{BB962C8B-B14F-4D97-AF65-F5344CB8AC3E}">
        <p14:creationId xmlns:p14="http://schemas.microsoft.com/office/powerpoint/2010/main" val="181982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everybody,</a:t>
            </a:r>
            <a:br>
              <a:rPr lang="en-US" dirty="0" smtClean="0"/>
            </a:br>
            <a:r>
              <a:rPr lang="en-US" dirty="0" smtClean="0"/>
              <a:t/>
            </a:r>
            <a:br>
              <a:rPr lang="en-US" dirty="0" smtClean="0"/>
            </a:br>
            <a:r>
              <a:rPr lang="en-US" dirty="0" smtClean="0"/>
              <a:t>Thank you so much for having me. </a:t>
            </a:r>
          </a:p>
          <a:p>
            <a:endParaRPr lang="en-US" dirty="0" smtClean="0"/>
          </a:p>
          <a:p>
            <a:r>
              <a:rPr lang="en-US" dirty="0" smtClean="0"/>
              <a:t>My name is Billy Mitchell I’m a PhD Candidate in Chelsea </a:t>
            </a:r>
            <a:r>
              <a:rPr lang="en-US" dirty="0" err="1" smtClean="0"/>
              <a:t>Helion’s</a:t>
            </a:r>
            <a:r>
              <a:rPr lang="en-US" dirty="0" smtClean="0"/>
              <a:t> SAN Lab at Temple University </a:t>
            </a:r>
          </a:p>
          <a:p>
            <a:endParaRPr lang="en-US" dirty="0" smtClean="0"/>
          </a:p>
          <a:p>
            <a:r>
              <a:rPr lang="en-US" dirty="0" smtClean="0"/>
              <a:t>and I’m going to talk a little bit about a project I’ve been working on for the last several years.</a:t>
            </a:r>
          </a:p>
          <a:p>
            <a:endParaRPr lang="en-US" dirty="0" smtClean="0"/>
          </a:p>
          <a:p>
            <a:r>
              <a:rPr lang="en-US" dirty="0" smtClean="0"/>
              <a:t>And I think many of the topics that you’re all interested in are pretty complementary to the constructs we were interested in this project</a:t>
            </a:r>
          </a:p>
          <a:p>
            <a:endParaRPr lang="en-US" dirty="0" smtClean="0"/>
          </a:p>
          <a:p>
            <a:r>
              <a:rPr lang="en-US" dirty="0" smtClean="0"/>
              <a:t>So I’d love to hear your thoughts on it. </a:t>
            </a:r>
          </a:p>
          <a:p>
            <a:endParaRPr lang="en-US" dirty="0" smtClean="0"/>
          </a:p>
          <a:p>
            <a:r>
              <a:rPr lang="en-US" dirty="0" smtClean="0"/>
              <a:t>Please feel free to interrupt with questions and comments as I go through.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a:t>
            </a:fld>
            <a:endParaRPr lang="en-US"/>
          </a:p>
        </p:txBody>
      </p:sp>
    </p:spTree>
    <p:extLst>
      <p:ext uri="{BB962C8B-B14F-4D97-AF65-F5344CB8AC3E}">
        <p14:creationId xmlns:p14="http://schemas.microsoft.com/office/powerpoint/2010/main" val="339281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10</a:t>
            </a:fld>
            <a:endParaRPr lang="en-US"/>
          </a:p>
        </p:txBody>
      </p:sp>
    </p:spTree>
    <p:extLst>
      <p:ext uri="{BB962C8B-B14F-4D97-AF65-F5344CB8AC3E}">
        <p14:creationId xmlns:p14="http://schemas.microsoft.com/office/powerpoint/2010/main" val="34273804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much of the data existed as free response and free recall data which required quite a lot of coding, and natural language processing to make usable</a:t>
            </a:r>
          </a:p>
        </p:txBody>
      </p:sp>
      <p:sp>
        <p:nvSpPr>
          <p:cNvPr id="4" name="Slide Number Placeholder 3"/>
          <p:cNvSpPr>
            <a:spLocks noGrp="1"/>
          </p:cNvSpPr>
          <p:nvPr>
            <p:ph type="sldNum" sz="quarter" idx="5"/>
          </p:nvPr>
        </p:nvSpPr>
        <p:spPr/>
        <p:txBody>
          <a:bodyPr/>
          <a:lstStyle/>
          <a:p>
            <a:fld id="{2BCD780D-AFF0-4875-B9AC-BABCE7BE7712}" type="slidenum">
              <a:rPr lang="en-US" smtClean="0"/>
              <a:t>105</a:t>
            </a:fld>
            <a:endParaRPr lang="en-US"/>
          </a:p>
        </p:txBody>
      </p:sp>
    </p:spTree>
    <p:extLst>
      <p:ext uri="{BB962C8B-B14F-4D97-AF65-F5344CB8AC3E}">
        <p14:creationId xmlns:p14="http://schemas.microsoft.com/office/powerpoint/2010/main" val="34162368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even though these threats are not </a:t>
            </a:r>
          </a:p>
        </p:txBody>
      </p:sp>
      <p:sp>
        <p:nvSpPr>
          <p:cNvPr id="4" name="Slide Number Placeholder 3"/>
          <p:cNvSpPr>
            <a:spLocks noGrp="1"/>
          </p:cNvSpPr>
          <p:nvPr>
            <p:ph type="sldNum" sz="quarter" idx="5"/>
          </p:nvPr>
        </p:nvSpPr>
        <p:spPr/>
        <p:txBody>
          <a:bodyPr/>
          <a:lstStyle/>
          <a:p>
            <a:fld id="{737D205A-A210-4D70-A5A7-4AE9F5805460}" type="slidenum">
              <a:rPr lang="en-US" smtClean="0"/>
              <a:t>108</a:t>
            </a:fld>
            <a:endParaRPr lang="en-US"/>
          </a:p>
        </p:txBody>
      </p:sp>
    </p:spTree>
    <p:extLst>
      <p:ext uri="{BB962C8B-B14F-4D97-AF65-F5344CB8AC3E}">
        <p14:creationId xmlns:p14="http://schemas.microsoft.com/office/powerpoint/2010/main" val="39886724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threats, I think they offer a decent start to answering some of these types of questions</a:t>
            </a:r>
          </a:p>
        </p:txBody>
      </p:sp>
      <p:sp>
        <p:nvSpPr>
          <p:cNvPr id="4" name="Slide Number Placeholder 3"/>
          <p:cNvSpPr>
            <a:spLocks noGrp="1"/>
          </p:cNvSpPr>
          <p:nvPr>
            <p:ph type="sldNum" sz="quarter" idx="5"/>
          </p:nvPr>
        </p:nvSpPr>
        <p:spPr/>
        <p:txBody>
          <a:bodyPr/>
          <a:lstStyle/>
          <a:p>
            <a:fld id="{737D205A-A210-4D70-A5A7-4AE9F5805460}" type="slidenum">
              <a:rPr lang="en-US" smtClean="0"/>
              <a:t>109</a:t>
            </a:fld>
            <a:endParaRPr lang="en-US"/>
          </a:p>
        </p:txBody>
      </p:sp>
    </p:spTree>
    <p:extLst>
      <p:ext uri="{BB962C8B-B14F-4D97-AF65-F5344CB8AC3E}">
        <p14:creationId xmlns:p14="http://schemas.microsoft.com/office/powerpoint/2010/main" val="5812911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just want to make sure to thank the people that helped me with this presentation and helped us build this project, between running sessions, data collections, scans, and analyzing. It really took a small army to pull off, and there were a lot of people that helped in big and small ways, so thank you to all of the members of the SAN Lab and the AML Lab.</a:t>
            </a:r>
          </a:p>
        </p:txBody>
      </p:sp>
      <p:sp>
        <p:nvSpPr>
          <p:cNvPr id="4" name="Slide Number Placeholder 3"/>
          <p:cNvSpPr>
            <a:spLocks noGrp="1"/>
          </p:cNvSpPr>
          <p:nvPr>
            <p:ph type="sldNum" sz="quarter" idx="5"/>
          </p:nvPr>
        </p:nvSpPr>
        <p:spPr/>
        <p:txBody>
          <a:bodyPr/>
          <a:lstStyle/>
          <a:p>
            <a:fld id="{2BCD780D-AFF0-4875-B9AC-BABCE7BE7712}" type="slidenum">
              <a:rPr lang="en-US" smtClean="0"/>
              <a:t>110</a:t>
            </a:fld>
            <a:endParaRPr lang="en-US"/>
          </a:p>
        </p:txBody>
      </p:sp>
    </p:spTree>
    <p:extLst>
      <p:ext uri="{BB962C8B-B14F-4D97-AF65-F5344CB8AC3E}">
        <p14:creationId xmlns:p14="http://schemas.microsoft.com/office/powerpoint/2010/main" val="6792327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1832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120</a:t>
            </a:fld>
            <a:endParaRPr/>
          </a:p>
        </p:txBody>
      </p:sp>
    </p:spTree>
    <p:extLst>
      <p:ext uri="{BB962C8B-B14F-4D97-AF65-F5344CB8AC3E}">
        <p14:creationId xmlns:p14="http://schemas.microsoft.com/office/powerpoint/2010/main" val="4385015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121</a:t>
            </a:fld>
            <a:endParaRPr/>
          </a:p>
        </p:txBody>
      </p:sp>
    </p:spTree>
    <p:extLst>
      <p:ext uri="{BB962C8B-B14F-4D97-AF65-F5344CB8AC3E}">
        <p14:creationId xmlns:p14="http://schemas.microsoft.com/office/powerpoint/2010/main" val="6982935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122</a:t>
            </a:fld>
            <a:endParaRPr/>
          </a:p>
        </p:txBody>
      </p:sp>
    </p:spTree>
    <p:extLst>
      <p:ext uri="{BB962C8B-B14F-4D97-AF65-F5344CB8AC3E}">
        <p14:creationId xmlns:p14="http://schemas.microsoft.com/office/powerpoint/2010/main" val="326775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11</a:t>
            </a:fld>
            <a:endParaRPr lang="en-US"/>
          </a:p>
        </p:txBody>
      </p:sp>
    </p:spTree>
    <p:extLst>
      <p:ext uri="{BB962C8B-B14F-4D97-AF65-F5344CB8AC3E}">
        <p14:creationId xmlns:p14="http://schemas.microsoft.com/office/powerpoint/2010/main" val="24560565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123</a:t>
            </a:fld>
            <a:endParaRPr/>
          </a:p>
        </p:txBody>
      </p:sp>
    </p:spTree>
    <p:extLst>
      <p:ext uri="{BB962C8B-B14F-4D97-AF65-F5344CB8AC3E}">
        <p14:creationId xmlns:p14="http://schemas.microsoft.com/office/powerpoint/2010/main" val="4445591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Tree>
    <p:extLst>
      <p:ext uri="{BB962C8B-B14F-4D97-AF65-F5344CB8AC3E}">
        <p14:creationId xmlns:p14="http://schemas.microsoft.com/office/powerpoint/2010/main" val="35992644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125</a:t>
            </a:fld>
            <a:endParaRPr/>
          </a:p>
        </p:txBody>
      </p:sp>
    </p:spTree>
    <p:extLst>
      <p:ext uri="{BB962C8B-B14F-4D97-AF65-F5344CB8AC3E}">
        <p14:creationId xmlns:p14="http://schemas.microsoft.com/office/powerpoint/2010/main" val="11816974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126</a:t>
            </a:fld>
            <a:endParaRPr/>
          </a:p>
        </p:txBody>
      </p:sp>
    </p:spTree>
    <p:extLst>
      <p:ext uri="{BB962C8B-B14F-4D97-AF65-F5344CB8AC3E}">
        <p14:creationId xmlns:p14="http://schemas.microsoft.com/office/powerpoint/2010/main" val="453641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127</a:t>
            </a:fld>
            <a:endParaRPr/>
          </a:p>
        </p:txBody>
      </p:sp>
    </p:spTree>
    <p:extLst>
      <p:ext uri="{BB962C8B-B14F-4D97-AF65-F5344CB8AC3E}">
        <p14:creationId xmlns:p14="http://schemas.microsoft.com/office/powerpoint/2010/main" val="22208199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129</a:t>
            </a:fld>
            <a:endParaRPr/>
          </a:p>
        </p:txBody>
      </p:sp>
    </p:spTree>
    <p:extLst>
      <p:ext uri="{BB962C8B-B14F-4D97-AF65-F5344CB8AC3E}">
        <p14:creationId xmlns:p14="http://schemas.microsoft.com/office/powerpoint/2010/main" val="1988417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130</a:t>
            </a:fld>
            <a:endParaRPr/>
          </a:p>
        </p:txBody>
      </p:sp>
    </p:spTree>
    <p:extLst>
      <p:ext uri="{BB962C8B-B14F-4D97-AF65-F5344CB8AC3E}">
        <p14:creationId xmlns:p14="http://schemas.microsoft.com/office/powerpoint/2010/main" val="31464393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131</a:t>
            </a:fld>
            <a:endParaRPr/>
          </a:p>
        </p:txBody>
      </p:sp>
    </p:spTree>
    <p:extLst>
      <p:ext uri="{BB962C8B-B14F-4D97-AF65-F5344CB8AC3E}">
        <p14:creationId xmlns:p14="http://schemas.microsoft.com/office/powerpoint/2010/main" val="41560885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132</a:t>
            </a:fld>
            <a:endParaRPr/>
          </a:p>
        </p:txBody>
      </p:sp>
    </p:spTree>
    <p:extLst>
      <p:ext uri="{BB962C8B-B14F-4D97-AF65-F5344CB8AC3E}">
        <p14:creationId xmlns:p14="http://schemas.microsoft.com/office/powerpoint/2010/main" val="29960160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133</a:t>
            </a:fld>
            <a:endParaRPr/>
          </a:p>
        </p:txBody>
      </p:sp>
    </p:spTree>
    <p:extLst>
      <p:ext uri="{BB962C8B-B14F-4D97-AF65-F5344CB8AC3E}">
        <p14:creationId xmlns:p14="http://schemas.microsoft.com/office/powerpoint/2010/main" val="2473455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aversive, you would probably not enjoy finding yourself in any of them</a:t>
            </a:r>
          </a:p>
        </p:txBody>
      </p:sp>
      <p:sp>
        <p:nvSpPr>
          <p:cNvPr id="4" name="Slide Number Placeholder 3"/>
          <p:cNvSpPr>
            <a:spLocks noGrp="1"/>
          </p:cNvSpPr>
          <p:nvPr>
            <p:ph type="sldNum" sz="quarter" idx="5"/>
          </p:nvPr>
        </p:nvSpPr>
        <p:spPr/>
        <p:txBody>
          <a:bodyPr/>
          <a:lstStyle/>
          <a:p>
            <a:fld id="{737D205A-A210-4D70-A5A7-4AE9F5805460}" type="slidenum">
              <a:rPr lang="en-US" smtClean="0"/>
              <a:t>12</a:t>
            </a:fld>
            <a:endParaRPr lang="en-US"/>
          </a:p>
        </p:txBody>
      </p:sp>
    </p:spTree>
    <p:extLst>
      <p:ext uri="{BB962C8B-B14F-4D97-AF65-F5344CB8AC3E}">
        <p14:creationId xmlns:p14="http://schemas.microsoft.com/office/powerpoint/2010/main" val="15020649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134</a:t>
            </a:fld>
            <a:endParaRPr/>
          </a:p>
        </p:txBody>
      </p:sp>
    </p:spTree>
    <p:extLst>
      <p:ext uri="{BB962C8B-B14F-4D97-AF65-F5344CB8AC3E}">
        <p14:creationId xmlns:p14="http://schemas.microsoft.com/office/powerpoint/2010/main" val="24936360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135</a:t>
            </a:fld>
            <a:endParaRPr/>
          </a:p>
        </p:txBody>
      </p:sp>
    </p:spTree>
    <p:extLst>
      <p:ext uri="{BB962C8B-B14F-4D97-AF65-F5344CB8AC3E}">
        <p14:creationId xmlns:p14="http://schemas.microsoft.com/office/powerpoint/2010/main" val="41881615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136</a:t>
            </a:fld>
            <a:endParaRPr/>
          </a:p>
        </p:txBody>
      </p:sp>
    </p:spTree>
    <p:extLst>
      <p:ext uri="{BB962C8B-B14F-4D97-AF65-F5344CB8AC3E}">
        <p14:creationId xmlns:p14="http://schemas.microsoft.com/office/powerpoint/2010/main" val="7979680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137</a:t>
            </a:fld>
            <a:endParaRPr/>
          </a:p>
        </p:txBody>
      </p:sp>
    </p:spTree>
    <p:extLst>
      <p:ext uri="{BB962C8B-B14F-4D97-AF65-F5344CB8AC3E}">
        <p14:creationId xmlns:p14="http://schemas.microsoft.com/office/powerpoint/2010/main" val="34162488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the first thing we did in 2019 was a pilot study in which participants traversed the full 45 minute haunted house experience</a:t>
            </a:r>
          </a:p>
          <a:p>
            <a:endParaRPr lang="en-US" dirty="0"/>
          </a:p>
          <a:p>
            <a:r>
              <a:rPr lang="en-US" dirty="0"/>
              <a:t>We based our a priori power analysis on the most conservative effect size that we could observe at the time, </a:t>
            </a:r>
          </a:p>
          <a:p>
            <a:endParaRPr lang="en-US" dirty="0"/>
          </a:p>
          <a:p>
            <a:r>
              <a:rPr lang="en-US" dirty="0"/>
              <a:t>which suggested that we should be able to sufficiently power this study with just 18 participants.</a:t>
            </a:r>
          </a:p>
          <a:p>
            <a:endParaRPr lang="en-US" dirty="0"/>
          </a:p>
          <a:p>
            <a:r>
              <a:rPr lang="en-US" dirty="0"/>
              <a:t>Obviously given the additional complications </a:t>
            </a:r>
          </a:p>
          <a:p>
            <a:endParaRPr lang="en-US" dirty="0"/>
          </a:p>
          <a:p>
            <a:r>
              <a:rPr lang="en-US" dirty="0"/>
              <a:t>and the fact that others had questions that required greater power, </a:t>
            </a:r>
          </a:p>
          <a:p>
            <a:endParaRPr lang="en-US" dirty="0"/>
          </a:p>
          <a:p>
            <a:r>
              <a:rPr lang="en-US" dirty="0"/>
              <a:t>we aimed for 60 participants and got 58.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138</a:t>
            </a:fld>
            <a:endParaRPr lang="en-US"/>
          </a:p>
        </p:txBody>
      </p:sp>
    </p:spTree>
    <p:extLst>
      <p:ext uri="{BB962C8B-B14F-4D97-AF65-F5344CB8AC3E}">
        <p14:creationId xmlns:p14="http://schemas.microsoft.com/office/powerpoint/2010/main" val="15519232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participants were given minimal instructions and information before entering the haunted house. </a:t>
            </a:r>
          </a:p>
        </p:txBody>
      </p:sp>
      <p:sp>
        <p:nvSpPr>
          <p:cNvPr id="4" name="Slide Number Placeholder 3"/>
          <p:cNvSpPr>
            <a:spLocks noGrp="1"/>
          </p:cNvSpPr>
          <p:nvPr>
            <p:ph type="sldNum" sz="quarter" idx="5"/>
          </p:nvPr>
        </p:nvSpPr>
        <p:spPr/>
        <p:txBody>
          <a:bodyPr/>
          <a:lstStyle/>
          <a:p>
            <a:fld id="{737D205A-A210-4D70-A5A7-4AE9F5805460}" type="slidenum">
              <a:rPr lang="en-US" smtClean="0"/>
              <a:t>139</a:t>
            </a:fld>
            <a:endParaRPr lang="en-US"/>
          </a:p>
        </p:txBody>
      </p:sp>
    </p:spTree>
    <p:extLst>
      <p:ext uri="{BB962C8B-B14F-4D97-AF65-F5344CB8AC3E}">
        <p14:creationId xmlns:p14="http://schemas.microsoft.com/office/powerpoint/2010/main" val="119296812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 regulation was never mentioned and participants were not trained in strategies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140</a:t>
            </a:fld>
            <a:endParaRPr lang="en-US"/>
          </a:p>
        </p:txBody>
      </p:sp>
    </p:spTree>
    <p:extLst>
      <p:ext uri="{BB962C8B-B14F-4D97-AF65-F5344CB8AC3E}">
        <p14:creationId xmlns:p14="http://schemas.microsoft.com/office/powerpoint/2010/main" val="6434339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after the full experience, </a:t>
            </a:r>
          </a:p>
          <a:p>
            <a:endParaRPr lang="en-US" dirty="0"/>
          </a:p>
          <a:p>
            <a:r>
              <a:rPr lang="en-US" dirty="0"/>
              <a:t>participants were asked to self-identify ten events from the haunted house </a:t>
            </a:r>
          </a:p>
          <a:p>
            <a:endParaRPr lang="en-US" dirty="0"/>
          </a:p>
          <a:p>
            <a:r>
              <a:rPr lang="en-US" dirty="0"/>
              <a:t>that were most emotionally salient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141</a:t>
            </a:fld>
            <a:endParaRPr lang="en-US"/>
          </a:p>
        </p:txBody>
      </p:sp>
    </p:spTree>
    <p:extLst>
      <p:ext uri="{BB962C8B-B14F-4D97-AF65-F5344CB8AC3E}">
        <p14:creationId xmlns:p14="http://schemas.microsoft.com/office/powerpoint/2010/main" val="21992358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identified which emotions they felt from 14 options sourced from the PANAS, </a:t>
            </a:r>
          </a:p>
          <a:p>
            <a:endParaRPr lang="en-US" dirty="0"/>
          </a:p>
          <a:p>
            <a:r>
              <a:rPr lang="en-US" dirty="0"/>
              <a:t>how intense they felt those emotions, </a:t>
            </a:r>
          </a:p>
          <a:p>
            <a:endParaRPr lang="en-US" dirty="0"/>
          </a:p>
          <a:p>
            <a:r>
              <a:rPr lang="en-US" dirty="0"/>
              <a:t>and then, in a free response box, </a:t>
            </a:r>
          </a:p>
          <a:p>
            <a:endParaRPr lang="en-US" dirty="0"/>
          </a:p>
          <a:p>
            <a:r>
              <a:rPr lang="en-US" dirty="0"/>
              <a:t>were asked to describe how they attempted to self-regulate those emotions if they did at all. </a:t>
            </a:r>
          </a:p>
          <a:p>
            <a:endParaRPr lang="en-US" dirty="0"/>
          </a:p>
          <a:p>
            <a:r>
              <a:rPr lang="en-US" dirty="0"/>
              <a:t>They also completed a number of individual difference measures.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142</a:t>
            </a:fld>
            <a:endParaRPr lang="en-US"/>
          </a:p>
        </p:txBody>
      </p:sp>
    </p:spTree>
    <p:extLst>
      <p:ext uri="{BB962C8B-B14F-4D97-AF65-F5344CB8AC3E}">
        <p14:creationId xmlns:p14="http://schemas.microsoft.com/office/powerpoint/2010/main" val="18075938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strategy responses were then coded by a team of independent, </a:t>
            </a:r>
          </a:p>
          <a:p>
            <a:endParaRPr lang="en-US" dirty="0"/>
          </a:p>
          <a:p>
            <a:r>
              <a:rPr lang="en-US" dirty="0"/>
              <a:t>hypothesis-blind raters trained to identify strategies. </a:t>
            </a:r>
          </a:p>
          <a:p>
            <a:endParaRPr lang="en-US" dirty="0"/>
          </a:p>
          <a:p>
            <a:r>
              <a:rPr lang="en-US" dirty="0"/>
              <a:t>And from there what I really wanted to establish was just whether this paradigm has any legs. </a:t>
            </a:r>
          </a:p>
          <a:p>
            <a:endParaRPr lang="en-US" dirty="0"/>
          </a:p>
          <a:p>
            <a:r>
              <a:rPr lang="en-US" dirty="0"/>
              <a:t>Can we study self-regulation in this way? </a:t>
            </a:r>
          </a:p>
          <a:p>
            <a:endParaRPr lang="en-US" dirty="0"/>
          </a:p>
          <a:p>
            <a:r>
              <a:rPr lang="en-US" dirty="0"/>
              <a:t>And so what did we find?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143</a:t>
            </a:fld>
            <a:endParaRPr lang="en-US"/>
          </a:p>
        </p:txBody>
      </p:sp>
    </p:spTree>
    <p:extLst>
      <p:ext uri="{BB962C8B-B14F-4D97-AF65-F5344CB8AC3E}">
        <p14:creationId xmlns:p14="http://schemas.microsoft.com/office/powerpoint/2010/main" val="2995057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largely unexpected, making it difficult to adequately prepare an appropriate response</a:t>
            </a:r>
          </a:p>
        </p:txBody>
      </p:sp>
      <p:sp>
        <p:nvSpPr>
          <p:cNvPr id="4" name="Slide Number Placeholder 3"/>
          <p:cNvSpPr>
            <a:spLocks noGrp="1"/>
          </p:cNvSpPr>
          <p:nvPr>
            <p:ph type="sldNum" sz="quarter" idx="5"/>
          </p:nvPr>
        </p:nvSpPr>
        <p:spPr/>
        <p:txBody>
          <a:bodyPr/>
          <a:lstStyle/>
          <a:p>
            <a:fld id="{737D205A-A210-4D70-A5A7-4AE9F5805460}" type="slidenum">
              <a:rPr lang="en-US" smtClean="0"/>
              <a:t>13</a:t>
            </a:fld>
            <a:endParaRPr lang="en-US"/>
          </a:p>
        </p:txBody>
      </p:sp>
    </p:spTree>
    <p:extLst>
      <p:ext uri="{BB962C8B-B14F-4D97-AF65-F5344CB8AC3E}">
        <p14:creationId xmlns:p14="http://schemas.microsoft.com/office/powerpoint/2010/main" val="410065322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this safety makes these situations categorically different from the threats I’d just talked about, </a:t>
            </a:r>
          </a:p>
          <a:p>
            <a:endParaRPr lang="en-US" dirty="0"/>
          </a:p>
          <a:p>
            <a:r>
              <a:rPr lang="en-US" dirty="0"/>
              <a:t>haunted house experiences incorporate all of the features that are otherwise hard to fit in a lab experiment. </a:t>
            </a:r>
          </a:p>
          <a:p>
            <a:endParaRPr lang="en-US" dirty="0"/>
          </a:p>
          <a:p>
            <a:r>
              <a:rPr lang="en-US" dirty="0"/>
              <a:t>They can be aversive, they are surprising, the events unfold over time, they often contain an ample and varied amount of auditory, visual, and sensory stimuli, and the events do not exist in isolation.</a:t>
            </a:r>
          </a:p>
          <a:p>
            <a:endParaRPr lang="en-US" dirty="0"/>
          </a:p>
          <a:p>
            <a:r>
              <a:rPr lang="en-US" dirty="0"/>
              <a:t>Here are a few examples of the sights that our participants experienced at Terror Behind the Walls, hosted at Eastern State Penitentiary in Philadelphia. </a:t>
            </a:r>
          </a:p>
        </p:txBody>
      </p:sp>
      <p:sp>
        <p:nvSpPr>
          <p:cNvPr id="4" name="Slide Number Placeholder 3"/>
          <p:cNvSpPr>
            <a:spLocks noGrp="1"/>
          </p:cNvSpPr>
          <p:nvPr>
            <p:ph type="sldNum" sz="quarter" idx="5"/>
          </p:nvPr>
        </p:nvSpPr>
        <p:spPr/>
        <p:txBody>
          <a:bodyPr/>
          <a:lstStyle/>
          <a:p>
            <a:fld id="{2BCD780D-AFF0-4875-B9AC-BABCE7BE7712}" type="slidenum">
              <a:rPr lang="en-US" smtClean="0"/>
              <a:t>144</a:t>
            </a:fld>
            <a:endParaRPr lang="en-US"/>
          </a:p>
        </p:txBody>
      </p:sp>
    </p:spTree>
    <p:extLst>
      <p:ext uri="{BB962C8B-B14F-4D97-AF65-F5344CB8AC3E}">
        <p14:creationId xmlns:p14="http://schemas.microsoft.com/office/powerpoint/2010/main" val="524399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chose Terror Behind the Walls as our setting for a few reasons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One, this environment can feel really overwhelming and chaotic, but it is completely controlled. Participants can feel in danger without being in any real danger</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26102151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Relatedly, it can be very easy to forget that you are participating in a study at terror behind the walls.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Because of fantastic coordination between our team and the people operating this,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we did not need a lot of researcher participant interaction during exposure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And our participants could focus on trying to have as typical of a response as the situation would allow</a:t>
            </a:r>
            <a:endParaRPr dirty="0"/>
          </a:p>
        </p:txBody>
      </p:sp>
    </p:spTree>
    <p:extLst>
      <p:ext uri="{BB962C8B-B14F-4D97-AF65-F5344CB8AC3E}">
        <p14:creationId xmlns:p14="http://schemas.microsoft.com/office/powerpoint/2010/main" val="14676099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did not need to worry about significant variance in participant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team </a:t>
            </a:r>
            <a:r>
              <a:rPr lang="en-US" dirty="0"/>
              <a:t>let our participants skip lines to ensure that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all of their highly trained professional actors were in the same marks every time</a:t>
            </a:r>
          </a:p>
        </p:txBody>
      </p:sp>
    </p:spTree>
    <p:extLst>
      <p:ext uri="{BB962C8B-B14F-4D97-AF65-F5344CB8AC3E}">
        <p14:creationId xmlns:p14="http://schemas.microsoft.com/office/powerpoint/2010/main" val="30508871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148</a:t>
            </a:fld>
            <a:endParaRPr lang="en-US"/>
          </a:p>
        </p:txBody>
      </p:sp>
    </p:spTree>
    <p:extLst>
      <p:ext uri="{BB962C8B-B14F-4D97-AF65-F5344CB8AC3E}">
        <p14:creationId xmlns:p14="http://schemas.microsoft.com/office/powerpoint/2010/main" val="12422707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149</a:t>
            </a:fld>
            <a:endParaRPr lang="en-US"/>
          </a:p>
        </p:txBody>
      </p:sp>
    </p:spTree>
    <p:extLst>
      <p:ext uri="{BB962C8B-B14F-4D97-AF65-F5344CB8AC3E}">
        <p14:creationId xmlns:p14="http://schemas.microsoft.com/office/powerpoint/2010/main" val="360974702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150</a:t>
            </a:fld>
            <a:endParaRPr lang="en-US"/>
          </a:p>
        </p:txBody>
      </p:sp>
    </p:spTree>
    <p:extLst>
      <p:ext uri="{BB962C8B-B14F-4D97-AF65-F5344CB8AC3E}">
        <p14:creationId xmlns:p14="http://schemas.microsoft.com/office/powerpoint/2010/main" val="593284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151</a:t>
            </a:fld>
            <a:endParaRPr lang="en-US"/>
          </a:p>
        </p:txBody>
      </p:sp>
    </p:spTree>
    <p:extLst>
      <p:ext uri="{BB962C8B-B14F-4D97-AF65-F5344CB8AC3E}">
        <p14:creationId xmlns:p14="http://schemas.microsoft.com/office/powerpoint/2010/main" val="11860222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152</a:t>
            </a:fld>
            <a:endParaRPr lang="en-US"/>
          </a:p>
        </p:txBody>
      </p:sp>
    </p:spTree>
    <p:extLst>
      <p:ext uri="{BB962C8B-B14F-4D97-AF65-F5344CB8AC3E}">
        <p14:creationId xmlns:p14="http://schemas.microsoft.com/office/powerpoint/2010/main" val="42465104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153</a:t>
            </a:fld>
            <a:endParaRPr lang="en-US"/>
          </a:p>
        </p:txBody>
      </p:sp>
    </p:spTree>
    <p:extLst>
      <p:ext uri="{BB962C8B-B14F-4D97-AF65-F5344CB8AC3E}">
        <p14:creationId xmlns:p14="http://schemas.microsoft.com/office/powerpoint/2010/main" val="2367609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dynamic or in other words have some sort of a temporal component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14</a:t>
            </a:fld>
            <a:endParaRPr lang="en-US"/>
          </a:p>
        </p:txBody>
      </p:sp>
    </p:spTree>
    <p:extLst>
      <p:ext uri="{BB962C8B-B14F-4D97-AF65-F5344CB8AC3E}">
        <p14:creationId xmlns:p14="http://schemas.microsoft.com/office/powerpoint/2010/main" val="341690522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154</a:t>
            </a:fld>
            <a:endParaRPr lang="en-US"/>
          </a:p>
        </p:txBody>
      </p:sp>
    </p:spTree>
    <p:extLst>
      <p:ext uri="{BB962C8B-B14F-4D97-AF65-F5344CB8AC3E}">
        <p14:creationId xmlns:p14="http://schemas.microsoft.com/office/powerpoint/2010/main" val="14846367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155</a:t>
            </a:fld>
            <a:endParaRPr lang="en-US"/>
          </a:p>
        </p:txBody>
      </p:sp>
    </p:spTree>
    <p:extLst>
      <p:ext uri="{BB962C8B-B14F-4D97-AF65-F5344CB8AC3E}">
        <p14:creationId xmlns:p14="http://schemas.microsoft.com/office/powerpoint/2010/main" val="33681985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included 118 people</a:t>
            </a:r>
          </a:p>
          <a:p>
            <a:endParaRPr lang="en-US" dirty="0"/>
          </a:p>
          <a:p>
            <a:r>
              <a:rPr lang="en-US" dirty="0"/>
              <a:t>Using observed effect from pilot</a:t>
            </a:r>
          </a:p>
          <a:p>
            <a:endParaRPr lang="en-US" dirty="0"/>
          </a:p>
          <a:p>
            <a:r>
              <a:rPr lang="en-US" dirty="0"/>
              <a:t>No time lag</a:t>
            </a:r>
          </a:p>
        </p:txBody>
      </p:sp>
      <p:sp>
        <p:nvSpPr>
          <p:cNvPr id="4" name="Slide Number Placeholder 3"/>
          <p:cNvSpPr>
            <a:spLocks noGrp="1"/>
          </p:cNvSpPr>
          <p:nvPr>
            <p:ph type="sldNum" sz="quarter" idx="5"/>
          </p:nvPr>
        </p:nvSpPr>
        <p:spPr/>
        <p:txBody>
          <a:bodyPr/>
          <a:lstStyle/>
          <a:p>
            <a:fld id="{737D205A-A210-4D70-A5A7-4AE9F5805460}" type="slidenum">
              <a:rPr lang="en-US" smtClean="0"/>
              <a:t>156</a:t>
            </a:fld>
            <a:endParaRPr lang="en-US"/>
          </a:p>
        </p:txBody>
      </p:sp>
    </p:spTree>
    <p:extLst>
      <p:ext uri="{BB962C8B-B14F-4D97-AF65-F5344CB8AC3E}">
        <p14:creationId xmlns:p14="http://schemas.microsoft.com/office/powerpoint/2010/main" val="118461302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157</a:t>
            </a:fld>
            <a:endParaRPr lang="en-US"/>
          </a:p>
        </p:txBody>
      </p:sp>
    </p:spTree>
    <p:extLst>
      <p:ext uri="{BB962C8B-B14F-4D97-AF65-F5344CB8AC3E}">
        <p14:creationId xmlns:p14="http://schemas.microsoft.com/office/powerpoint/2010/main" val="39457908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158</a:t>
            </a:fld>
            <a:endParaRPr lang="en-US"/>
          </a:p>
        </p:txBody>
      </p:sp>
    </p:spTree>
    <p:extLst>
      <p:ext uri="{BB962C8B-B14F-4D97-AF65-F5344CB8AC3E}">
        <p14:creationId xmlns:p14="http://schemas.microsoft.com/office/powerpoint/2010/main" val="109727309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159</a:t>
            </a:fld>
            <a:endParaRPr lang="en-US"/>
          </a:p>
        </p:txBody>
      </p:sp>
    </p:spTree>
    <p:extLst>
      <p:ext uri="{BB962C8B-B14F-4D97-AF65-F5344CB8AC3E}">
        <p14:creationId xmlns:p14="http://schemas.microsoft.com/office/powerpoint/2010/main" val="39461012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160</a:t>
            </a:fld>
            <a:endParaRPr lang="en-US"/>
          </a:p>
        </p:txBody>
      </p:sp>
    </p:spTree>
    <p:extLst>
      <p:ext uri="{BB962C8B-B14F-4D97-AF65-F5344CB8AC3E}">
        <p14:creationId xmlns:p14="http://schemas.microsoft.com/office/powerpoint/2010/main" val="16424359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161</a:t>
            </a:fld>
            <a:endParaRPr lang="en-US"/>
          </a:p>
        </p:txBody>
      </p:sp>
    </p:spTree>
    <p:extLst>
      <p:ext uri="{BB962C8B-B14F-4D97-AF65-F5344CB8AC3E}">
        <p14:creationId xmlns:p14="http://schemas.microsoft.com/office/powerpoint/2010/main" val="415709443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163</a:t>
            </a:fld>
            <a:endParaRPr lang="en-US"/>
          </a:p>
        </p:txBody>
      </p:sp>
    </p:spTree>
    <p:extLst>
      <p:ext uri="{BB962C8B-B14F-4D97-AF65-F5344CB8AC3E}">
        <p14:creationId xmlns:p14="http://schemas.microsoft.com/office/powerpoint/2010/main" val="16593868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164</a:t>
            </a:fld>
            <a:endParaRPr lang="en-US"/>
          </a:p>
        </p:txBody>
      </p:sp>
    </p:spTree>
    <p:extLst>
      <p:ext uri="{BB962C8B-B14F-4D97-AF65-F5344CB8AC3E}">
        <p14:creationId xmlns:p14="http://schemas.microsoft.com/office/powerpoint/2010/main" val="3290764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multidimensional, comprised of different sensory modalities </a:t>
            </a:r>
          </a:p>
        </p:txBody>
      </p:sp>
      <p:sp>
        <p:nvSpPr>
          <p:cNvPr id="4" name="Slide Number Placeholder 3"/>
          <p:cNvSpPr>
            <a:spLocks noGrp="1"/>
          </p:cNvSpPr>
          <p:nvPr>
            <p:ph type="sldNum" sz="quarter" idx="5"/>
          </p:nvPr>
        </p:nvSpPr>
        <p:spPr/>
        <p:txBody>
          <a:bodyPr/>
          <a:lstStyle/>
          <a:p>
            <a:fld id="{737D205A-A210-4D70-A5A7-4AE9F5805460}" type="slidenum">
              <a:rPr lang="en-US" smtClean="0"/>
              <a:t>15</a:t>
            </a:fld>
            <a:endParaRPr lang="en-US"/>
          </a:p>
        </p:txBody>
      </p:sp>
    </p:spTree>
    <p:extLst>
      <p:ext uri="{BB962C8B-B14F-4D97-AF65-F5344CB8AC3E}">
        <p14:creationId xmlns:p14="http://schemas.microsoft.com/office/powerpoint/2010/main" val="1867952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Idealized</a:t>
            </a:r>
          </a:p>
          <a:p>
            <a:r>
              <a:rPr lang="en-US" dirty="0"/>
              <a:t>Trained</a:t>
            </a:r>
          </a:p>
          <a:p>
            <a:r>
              <a:rPr lang="en-US" dirty="0"/>
              <a:t>Prompted</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165</a:t>
            </a:fld>
            <a:endParaRPr lang="en-US"/>
          </a:p>
        </p:txBody>
      </p:sp>
    </p:spTree>
    <p:extLst>
      <p:ext uri="{BB962C8B-B14F-4D97-AF65-F5344CB8AC3E}">
        <p14:creationId xmlns:p14="http://schemas.microsoft.com/office/powerpoint/2010/main" val="144885764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somewhere in between having characteristics of each</a:t>
            </a:r>
          </a:p>
        </p:txBody>
      </p:sp>
      <p:sp>
        <p:nvSpPr>
          <p:cNvPr id="4" name="Slide Number Placeholder 3"/>
          <p:cNvSpPr>
            <a:spLocks noGrp="1"/>
          </p:cNvSpPr>
          <p:nvPr>
            <p:ph type="sldNum" sz="quarter" idx="5"/>
          </p:nvPr>
        </p:nvSpPr>
        <p:spPr/>
        <p:txBody>
          <a:bodyPr/>
          <a:lstStyle/>
          <a:p>
            <a:fld id="{737D205A-A210-4D70-A5A7-4AE9F5805460}" type="slidenum">
              <a:rPr lang="en-US" smtClean="0"/>
              <a:t>166</a:t>
            </a:fld>
            <a:endParaRPr lang="en-US"/>
          </a:p>
        </p:txBody>
      </p:sp>
    </p:spTree>
    <p:extLst>
      <p:ext uri="{BB962C8B-B14F-4D97-AF65-F5344CB8AC3E}">
        <p14:creationId xmlns:p14="http://schemas.microsoft.com/office/powerpoint/2010/main" val="34744653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167</a:t>
            </a:fld>
            <a:endParaRPr lang="en-US"/>
          </a:p>
        </p:txBody>
      </p:sp>
    </p:spTree>
    <p:extLst>
      <p:ext uri="{BB962C8B-B14F-4D97-AF65-F5344CB8AC3E}">
        <p14:creationId xmlns:p14="http://schemas.microsoft.com/office/powerpoint/2010/main" val="23889493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168</a:t>
            </a:fld>
            <a:endParaRPr lang="en-US"/>
          </a:p>
        </p:txBody>
      </p:sp>
    </p:spTree>
    <p:extLst>
      <p:ext uri="{BB962C8B-B14F-4D97-AF65-F5344CB8AC3E}">
        <p14:creationId xmlns:p14="http://schemas.microsoft.com/office/powerpoint/2010/main" val="341760401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169</a:t>
            </a:fld>
            <a:endParaRPr lang="en-US"/>
          </a:p>
        </p:txBody>
      </p:sp>
    </p:spTree>
    <p:extLst>
      <p:ext uri="{BB962C8B-B14F-4D97-AF65-F5344CB8AC3E}">
        <p14:creationId xmlns:p14="http://schemas.microsoft.com/office/powerpoint/2010/main" val="67664475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170</a:t>
            </a:fld>
            <a:endParaRPr lang="en-US"/>
          </a:p>
        </p:txBody>
      </p:sp>
    </p:spTree>
    <p:extLst>
      <p:ext uri="{BB962C8B-B14F-4D97-AF65-F5344CB8AC3E}">
        <p14:creationId xmlns:p14="http://schemas.microsoft.com/office/powerpoint/2010/main" val="42485271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171</a:t>
            </a:fld>
            <a:endParaRPr lang="en-US"/>
          </a:p>
        </p:txBody>
      </p:sp>
    </p:spTree>
    <p:extLst>
      <p:ext uri="{BB962C8B-B14F-4D97-AF65-F5344CB8AC3E}">
        <p14:creationId xmlns:p14="http://schemas.microsoft.com/office/powerpoint/2010/main" val="187167822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173</a:t>
            </a:fld>
            <a:endParaRPr lang="en-US"/>
          </a:p>
        </p:txBody>
      </p:sp>
    </p:spTree>
    <p:extLst>
      <p:ext uri="{BB962C8B-B14F-4D97-AF65-F5344CB8AC3E}">
        <p14:creationId xmlns:p14="http://schemas.microsoft.com/office/powerpoint/2010/main" val="60686246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174</a:t>
            </a:fld>
            <a:endParaRPr lang="en-US"/>
          </a:p>
        </p:txBody>
      </p:sp>
    </p:spTree>
    <p:extLst>
      <p:ext uri="{BB962C8B-B14F-4D97-AF65-F5344CB8AC3E}">
        <p14:creationId xmlns:p14="http://schemas.microsoft.com/office/powerpoint/2010/main" val="352848616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175</a:t>
            </a:fld>
            <a:endParaRPr lang="en-US"/>
          </a:p>
        </p:txBody>
      </p:sp>
    </p:spTree>
    <p:extLst>
      <p:ext uri="{BB962C8B-B14F-4D97-AF65-F5344CB8AC3E}">
        <p14:creationId xmlns:p14="http://schemas.microsoft.com/office/powerpoint/2010/main" val="2717077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they can be compounded. They don’t exist in isolation. One bad thing can snowball into another.</a:t>
            </a:r>
          </a:p>
          <a:p>
            <a:endParaRPr lang="en-US" dirty="0"/>
          </a:p>
          <a:p>
            <a:r>
              <a:rPr lang="en-US" dirty="0"/>
              <a:t>As I’m sure you all know, probably better than me,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16</a:t>
            </a:fld>
            <a:endParaRPr lang="en-US"/>
          </a:p>
        </p:txBody>
      </p:sp>
    </p:spTree>
    <p:extLst>
      <p:ext uri="{BB962C8B-B14F-4D97-AF65-F5344CB8AC3E}">
        <p14:creationId xmlns:p14="http://schemas.microsoft.com/office/powerpoint/2010/main" val="16845605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176</a:t>
            </a:fld>
            <a:endParaRPr lang="en-US"/>
          </a:p>
        </p:txBody>
      </p:sp>
    </p:spTree>
    <p:extLst>
      <p:ext uri="{BB962C8B-B14F-4D97-AF65-F5344CB8AC3E}">
        <p14:creationId xmlns:p14="http://schemas.microsoft.com/office/powerpoint/2010/main" val="305644483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177</a:t>
            </a:fld>
            <a:endParaRPr lang="en-US"/>
          </a:p>
        </p:txBody>
      </p:sp>
    </p:spTree>
    <p:extLst>
      <p:ext uri="{BB962C8B-B14F-4D97-AF65-F5344CB8AC3E}">
        <p14:creationId xmlns:p14="http://schemas.microsoft.com/office/powerpoint/2010/main" val="96130903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178</a:t>
            </a:fld>
            <a:endParaRPr lang="en-US"/>
          </a:p>
        </p:txBody>
      </p:sp>
    </p:spTree>
    <p:extLst>
      <p:ext uri="{BB962C8B-B14F-4D97-AF65-F5344CB8AC3E}">
        <p14:creationId xmlns:p14="http://schemas.microsoft.com/office/powerpoint/2010/main" val="328393244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179</a:t>
            </a:fld>
            <a:endParaRPr lang="en-US"/>
          </a:p>
        </p:txBody>
      </p:sp>
    </p:spTree>
    <p:extLst>
      <p:ext uri="{BB962C8B-B14F-4D97-AF65-F5344CB8AC3E}">
        <p14:creationId xmlns:p14="http://schemas.microsoft.com/office/powerpoint/2010/main" val="32886538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180</a:t>
            </a:fld>
            <a:endParaRPr lang="en-US"/>
          </a:p>
        </p:txBody>
      </p:sp>
    </p:spTree>
    <p:extLst>
      <p:ext uri="{BB962C8B-B14F-4D97-AF65-F5344CB8AC3E}">
        <p14:creationId xmlns:p14="http://schemas.microsoft.com/office/powerpoint/2010/main" val="274167210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181</a:t>
            </a:fld>
            <a:endParaRPr lang="en-US"/>
          </a:p>
        </p:txBody>
      </p:sp>
    </p:spTree>
    <p:extLst>
      <p:ext uri="{BB962C8B-B14F-4D97-AF65-F5344CB8AC3E}">
        <p14:creationId xmlns:p14="http://schemas.microsoft.com/office/powerpoint/2010/main" val="401833581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182</a:t>
            </a:fld>
            <a:endParaRPr lang="en-US"/>
          </a:p>
        </p:txBody>
      </p:sp>
    </p:spTree>
    <p:extLst>
      <p:ext uri="{BB962C8B-B14F-4D97-AF65-F5344CB8AC3E}">
        <p14:creationId xmlns:p14="http://schemas.microsoft.com/office/powerpoint/2010/main" val="209450075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183</a:t>
            </a:fld>
            <a:endParaRPr lang="en-US"/>
          </a:p>
        </p:txBody>
      </p:sp>
    </p:spTree>
    <p:extLst>
      <p:ext uri="{BB962C8B-B14F-4D97-AF65-F5344CB8AC3E}">
        <p14:creationId xmlns:p14="http://schemas.microsoft.com/office/powerpoint/2010/main" val="307494290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184</a:t>
            </a:fld>
            <a:endParaRPr lang="en-US"/>
          </a:p>
        </p:txBody>
      </p:sp>
    </p:spTree>
    <p:extLst>
      <p:ext uri="{BB962C8B-B14F-4D97-AF65-F5344CB8AC3E}">
        <p14:creationId xmlns:p14="http://schemas.microsoft.com/office/powerpoint/2010/main" val="363635258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also be very up front about our limitations </a:t>
            </a:r>
          </a:p>
        </p:txBody>
      </p:sp>
      <p:sp>
        <p:nvSpPr>
          <p:cNvPr id="4" name="Slide Number Placeholder 3"/>
          <p:cNvSpPr>
            <a:spLocks noGrp="1"/>
          </p:cNvSpPr>
          <p:nvPr>
            <p:ph type="sldNum" sz="quarter" idx="5"/>
          </p:nvPr>
        </p:nvSpPr>
        <p:spPr/>
        <p:txBody>
          <a:bodyPr/>
          <a:lstStyle/>
          <a:p>
            <a:fld id="{2BCD780D-AFF0-4875-B9AC-BABCE7BE7712}" type="slidenum">
              <a:rPr lang="en-US" smtClean="0"/>
              <a:t>186</a:t>
            </a:fld>
            <a:endParaRPr lang="en-US"/>
          </a:p>
        </p:txBody>
      </p:sp>
    </p:spTree>
    <p:extLst>
      <p:ext uri="{BB962C8B-B14F-4D97-AF65-F5344CB8AC3E}">
        <p14:creationId xmlns:p14="http://schemas.microsoft.com/office/powerpoint/2010/main" val="343807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details make it really hard to study threat as it might exist in our daily lives,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17</a:t>
            </a:fld>
            <a:endParaRPr lang="en-US"/>
          </a:p>
        </p:txBody>
      </p:sp>
    </p:spTree>
    <p:extLst>
      <p:ext uri="{BB962C8B-B14F-4D97-AF65-F5344CB8AC3E}">
        <p14:creationId xmlns:p14="http://schemas.microsoft.com/office/powerpoint/2010/main" val="290924906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deny the likelihood that some self-selection bias was at play here.</a:t>
            </a:r>
          </a:p>
          <a:p>
            <a:endParaRPr lang="en-US" dirty="0"/>
          </a:p>
          <a:p>
            <a:r>
              <a:rPr lang="en-US" dirty="0"/>
              <a:t>We tried our best to monitor this and test this. We did find quite a bit of diversity in the distribution of participant responses to questions like “How much do you enjoy or are fearful of haunted houses?”</a:t>
            </a:r>
          </a:p>
          <a:p>
            <a:endParaRPr lang="en-US" dirty="0"/>
          </a:p>
          <a:p>
            <a:r>
              <a:rPr lang="en-US" dirty="0"/>
              <a:t>We captured participant expectations and motivations for participation. But no matter what </a:t>
            </a:r>
          </a:p>
        </p:txBody>
      </p:sp>
      <p:sp>
        <p:nvSpPr>
          <p:cNvPr id="4" name="Slide Number Placeholder 3"/>
          <p:cNvSpPr>
            <a:spLocks noGrp="1"/>
          </p:cNvSpPr>
          <p:nvPr>
            <p:ph type="sldNum" sz="quarter" idx="5"/>
          </p:nvPr>
        </p:nvSpPr>
        <p:spPr/>
        <p:txBody>
          <a:bodyPr/>
          <a:lstStyle/>
          <a:p>
            <a:fld id="{2BCD780D-AFF0-4875-B9AC-BABCE7BE7712}" type="slidenum">
              <a:rPr lang="en-US" smtClean="0"/>
              <a:t>187</a:t>
            </a:fld>
            <a:endParaRPr lang="en-US"/>
          </a:p>
        </p:txBody>
      </p:sp>
    </p:spTree>
    <p:extLst>
      <p:ext uri="{BB962C8B-B14F-4D97-AF65-F5344CB8AC3E}">
        <p14:creationId xmlns:p14="http://schemas.microsoft.com/office/powerpoint/2010/main" val="40011232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advertise for a study on fear at a nationally famous haunted house</a:t>
            </a:r>
          </a:p>
          <a:p>
            <a:endParaRPr lang="en-US" dirty="0"/>
          </a:p>
          <a:p>
            <a:r>
              <a:rPr lang="en-US" dirty="0"/>
              <a:t>You have to assume certain types of participants are not responding to the ad</a:t>
            </a:r>
          </a:p>
        </p:txBody>
      </p:sp>
      <p:sp>
        <p:nvSpPr>
          <p:cNvPr id="4" name="Slide Number Placeholder 3"/>
          <p:cNvSpPr>
            <a:spLocks noGrp="1"/>
          </p:cNvSpPr>
          <p:nvPr>
            <p:ph type="sldNum" sz="quarter" idx="5"/>
          </p:nvPr>
        </p:nvSpPr>
        <p:spPr/>
        <p:txBody>
          <a:bodyPr/>
          <a:lstStyle/>
          <a:p>
            <a:fld id="{2BCD780D-AFF0-4875-B9AC-BABCE7BE7712}" type="slidenum">
              <a:rPr lang="en-US" smtClean="0"/>
              <a:t>188</a:t>
            </a:fld>
            <a:endParaRPr lang="en-US"/>
          </a:p>
        </p:txBody>
      </p:sp>
    </p:spTree>
    <p:extLst>
      <p:ext uri="{BB962C8B-B14F-4D97-AF65-F5344CB8AC3E}">
        <p14:creationId xmlns:p14="http://schemas.microsoft.com/office/powerpoint/2010/main" val="124930570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believe  that this design incorporates many of those features that I think to be important, it still is a fundamentally artificial environment. </a:t>
            </a:r>
          </a:p>
          <a:p>
            <a:endParaRPr lang="en-US" dirty="0"/>
          </a:p>
          <a:p>
            <a:r>
              <a:rPr lang="en-US" dirty="0"/>
              <a:t>When describing it, I’m hesitant to call it quasi-naturalistic and in fact often prefer something like “Dynamic and Feature-rich”</a:t>
            </a:r>
          </a:p>
        </p:txBody>
      </p:sp>
      <p:sp>
        <p:nvSpPr>
          <p:cNvPr id="4" name="Slide Number Placeholder 3"/>
          <p:cNvSpPr>
            <a:spLocks noGrp="1"/>
          </p:cNvSpPr>
          <p:nvPr>
            <p:ph type="sldNum" sz="quarter" idx="5"/>
          </p:nvPr>
        </p:nvSpPr>
        <p:spPr/>
        <p:txBody>
          <a:bodyPr/>
          <a:lstStyle/>
          <a:p>
            <a:fld id="{2BCD780D-AFF0-4875-B9AC-BABCE7BE7712}" type="slidenum">
              <a:rPr lang="en-US" smtClean="0"/>
              <a:t>189</a:t>
            </a:fld>
            <a:endParaRPr lang="en-US"/>
          </a:p>
        </p:txBody>
      </p:sp>
    </p:spTree>
    <p:extLst>
      <p:ext uri="{BB962C8B-B14F-4D97-AF65-F5344CB8AC3E}">
        <p14:creationId xmlns:p14="http://schemas.microsoft.com/office/powerpoint/2010/main" val="226337691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also a very resource intensive project which would not be possible without us being a very fortunate position to have received NSF funding for this project</a:t>
            </a:r>
          </a:p>
        </p:txBody>
      </p:sp>
      <p:sp>
        <p:nvSpPr>
          <p:cNvPr id="4" name="Slide Number Placeholder 3"/>
          <p:cNvSpPr>
            <a:spLocks noGrp="1"/>
          </p:cNvSpPr>
          <p:nvPr>
            <p:ph type="sldNum" sz="quarter" idx="5"/>
          </p:nvPr>
        </p:nvSpPr>
        <p:spPr/>
        <p:txBody>
          <a:bodyPr/>
          <a:lstStyle/>
          <a:p>
            <a:fld id="{2BCD780D-AFF0-4875-B9AC-BABCE7BE7712}" type="slidenum">
              <a:rPr lang="en-US" smtClean="0"/>
              <a:t>190</a:t>
            </a:fld>
            <a:endParaRPr lang="en-US"/>
          </a:p>
        </p:txBody>
      </p:sp>
    </p:spTree>
    <p:extLst>
      <p:ext uri="{BB962C8B-B14F-4D97-AF65-F5344CB8AC3E}">
        <p14:creationId xmlns:p14="http://schemas.microsoft.com/office/powerpoint/2010/main" val="234757415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also required a ton of coordination, not only within the lab but with the folks running the attraction as well. </a:t>
            </a:r>
          </a:p>
        </p:txBody>
      </p:sp>
      <p:sp>
        <p:nvSpPr>
          <p:cNvPr id="4" name="Slide Number Placeholder 3"/>
          <p:cNvSpPr>
            <a:spLocks noGrp="1"/>
          </p:cNvSpPr>
          <p:nvPr>
            <p:ph type="sldNum" sz="quarter" idx="5"/>
          </p:nvPr>
        </p:nvSpPr>
        <p:spPr/>
        <p:txBody>
          <a:bodyPr/>
          <a:lstStyle/>
          <a:p>
            <a:fld id="{2BCD780D-AFF0-4875-B9AC-BABCE7BE7712}" type="slidenum">
              <a:rPr lang="en-US" smtClean="0"/>
              <a:t>191</a:t>
            </a:fld>
            <a:endParaRPr lang="en-US"/>
          </a:p>
        </p:txBody>
      </p:sp>
    </p:spTree>
    <p:extLst>
      <p:ext uri="{BB962C8B-B14F-4D97-AF65-F5344CB8AC3E}">
        <p14:creationId xmlns:p14="http://schemas.microsoft.com/office/powerpoint/2010/main" val="204122416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much of the data existed as free response and free recall data which required quite a lot of coding, and natural language processing to make usable</a:t>
            </a:r>
          </a:p>
        </p:txBody>
      </p:sp>
      <p:sp>
        <p:nvSpPr>
          <p:cNvPr id="4" name="Slide Number Placeholder 3"/>
          <p:cNvSpPr>
            <a:spLocks noGrp="1"/>
          </p:cNvSpPr>
          <p:nvPr>
            <p:ph type="sldNum" sz="quarter" idx="5"/>
          </p:nvPr>
        </p:nvSpPr>
        <p:spPr/>
        <p:txBody>
          <a:bodyPr/>
          <a:lstStyle/>
          <a:p>
            <a:fld id="{2BCD780D-AFF0-4875-B9AC-BABCE7BE7712}" type="slidenum">
              <a:rPr lang="en-US" smtClean="0"/>
              <a:t>192</a:t>
            </a:fld>
            <a:endParaRPr lang="en-US"/>
          </a:p>
        </p:txBody>
      </p:sp>
    </p:spTree>
    <p:extLst>
      <p:ext uri="{BB962C8B-B14F-4D97-AF65-F5344CB8AC3E}">
        <p14:creationId xmlns:p14="http://schemas.microsoft.com/office/powerpoint/2010/main" val="257407944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just want to make sure to thank the people that helped me with this presentation and helped us build this project, between running sessions, data collections, scans, and analyzing. It really took a small army to pull off, and there were a lot of people that helped in big and small ways, so thank you to all of the members of the SAN Lab and the AML Lab.</a:t>
            </a:r>
          </a:p>
        </p:txBody>
      </p:sp>
      <p:sp>
        <p:nvSpPr>
          <p:cNvPr id="4" name="Slide Number Placeholder 3"/>
          <p:cNvSpPr>
            <a:spLocks noGrp="1"/>
          </p:cNvSpPr>
          <p:nvPr>
            <p:ph type="sldNum" sz="quarter" idx="5"/>
          </p:nvPr>
        </p:nvSpPr>
        <p:spPr/>
        <p:txBody>
          <a:bodyPr/>
          <a:lstStyle/>
          <a:p>
            <a:fld id="{2BCD780D-AFF0-4875-B9AC-BABCE7BE7712}" type="slidenum">
              <a:rPr lang="en-US" smtClean="0"/>
              <a:t>193</a:t>
            </a:fld>
            <a:endParaRPr lang="en-US"/>
          </a:p>
        </p:txBody>
      </p:sp>
    </p:spTree>
    <p:extLst>
      <p:ext uri="{BB962C8B-B14F-4D97-AF65-F5344CB8AC3E}">
        <p14:creationId xmlns:p14="http://schemas.microsoft.com/office/powerpoint/2010/main" val="1062793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under threat, people produce less veridical accounts of details involved in the event</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18</a:t>
            </a:fld>
            <a:endParaRPr lang="en-US"/>
          </a:p>
        </p:txBody>
      </p:sp>
    </p:spTree>
    <p:extLst>
      <p:ext uri="{BB962C8B-B14F-4D97-AF65-F5344CB8AC3E}">
        <p14:creationId xmlns:p14="http://schemas.microsoft.com/office/powerpoint/2010/main" val="2990771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can lead us to make poor decisions when navigating the event as well as when making decisions following the event</a:t>
            </a:r>
          </a:p>
        </p:txBody>
      </p:sp>
      <p:sp>
        <p:nvSpPr>
          <p:cNvPr id="4" name="Slide Number Placeholder 3"/>
          <p:cNvSpPr>
            <a:spLocks noGrp="1"/>
          </p:cNvSpPr>
          <p:nvPr>
            <p:ph type="sldNum" sz="quarter" idx="5"/>
          </p:nvPr>
        </p:nvSpPr>
        <p:spPr/>
        <p:txBody>
          <a:bodyPr/>
          <a:lstStyle/>
          <a:p>
            <a:fld id="{737D205A-A210-4D70-A5A7-4AE9F5805460}" type="slidenum">
              <a:rPr lang="en-US" smtClean="0"/>
              <a:t>19</a:t>
            </a:fld>
            <a:endParaRPr lang="en-US"/>
          </a:p>
        </p:txBody>
      </p:sp>
    </p:spTree>
    <p:extLst>
      <p:ext uri="{BB962C8B-B14F-4D97-AF65-F5344CB8AC3E}">
        <p14:creationId xmlns:p14="http://schemas.microsoft.com/office/powerpoint/2010/main" val="402284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conflict</a:t>
            </a:r>
          </a:p>
        </p:txBody>
      </p:sp>
      <p:sp>
        <p:nvSpPr>
          <p:cNvPr id="4" name="Slide Number Placeholder 3"/>
          <p:cNvSpPr>
            <a:spLocks noGrp="1"/>
          </p:cNvSpPr>
          <p:nvPr>
            <p:ph type="sldNum" sz="quarter" idx="5"/>
          </p:nvPr>
        </p:nvSpPr>
        <p:spPr/>
        <p:txBody>
          <a:bodyPr/>
          <a:lstStyle/>
          <a:p>
            <a:fld id="{737D205A-A210-4D70-A5A7-4AE9F5805460}" type="slidenum">
              <a:rPr lang="en-US" smtClean="0"/>
              <a:t>2</a:t>
            </a:fld>
            <a:endParaRPr lang="en-US"/>
          </a:p>
        </p:txBody>
      </p:sp>
    </p:spTree>
    <p:extLst>
      <p:ext uri="{BB962C8B-B14F-4D97-AF65-F5344CB8AC3E}">
        <p14:creationId xmlns:p14="http://schemas.microsoft.com/office/powerpoint/2010/main" val="1312221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top it all off, </a:t>
            </a:r>
          </a:p>
          <a:p>
            <a:endParaRPr lang="en-US" dirty="0"/>
          </a:p>
          <a:p>
            <a:r>
              <a:rPr lang="en-US" dirty="0"/>
              <a:t>your lab’s work has highlighted that the mere presence of threat </a:t>
            </a:r>
          </a:p>
          <a:p>
            <a:endParaRPr lang="en-US" dirty="0"/>
          </a:p>
          <a:p>
            <a:r>
              <a:rPr lang="en-US" dirty="0"/>
              <a:t>biases our attention to threat-related stimuli, </a:t>
            </a:r>
          </a:p>
          <a:p>
            <a:endParaRPr lang="en-US" dirty="0"/>
          </a:p>
          <a:p>
            <a:r>
              <a:rPr lang="en-US" dirty="0"/>
              <a:t>more so than explained by negative valence alone </a:t>
            </a:r>
          </a:p>
        </p:txBody>
      </p:sp>
      <p:sp>
        <p:nvSpPr>
          <p:cNvPr id="4" name="Slide Number Placeholder 3"/>
          <p:cNvSpPr>
            <a:spLocks noGrp="1"/>
          </p:cNvSpPr>
          <p:nvPr>
            <p:ph type="sldNum" sz="quarter" idx="5"/>
          </p:nvPr>
        </p:nvSpPr>
        <p:spPr/>
        <p:txBody>
          <a:bodyPr/>
          <a:lstStyle/>
          <a:p>
            <a:fld id="{737D205A-A210-4D70-A5A7-4AE9F5805460}" type="slidenum">
              <a:rPr lang="en-US" smtClean="0"/>
              <a:t>20</a:t>
            </a:fld>
            <a:endParaRPr lang="en-US"/>
          </a:p>
        </p:txBody>
      </p:sp>
    </p:spTree>
    <p:extLst>
      <p:ext uri="{BB962C8B-B14F-4D97-AF65-F5344CB8AC3E}">
        <p14:creationId xmlns:p14="http://schemas.microsoft.com/office/powerpoint/2010/main" val="800667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it seems that if we want solutions </a:t>
            </a:r>
          </a:p>
          <a:p>
            <a:endParaRPr lang="en-US" dirty="0"/>
          </a:p>
          <a:p>
            <a:r>
              <a:rPr lang="en-US" dirty="0"/>
              <a:t>or at least a better understanding of circumstances like </a:t>
            </a:r>
          </a:p>
          <a:p>
            <a:endParaRPr lang="en-US" dirty="0"/>
          </a:p>
          <a:p>
            <a:r>
              <a:rPr lang="en-US" dirty="0"/>
              <a:t>anxiety disorders, trauma responses, </a:t>
            </a:r>
          </a:p>
          <a:p>
            <a:endParaRPr lang="en-US" dirty="0"/>
          </a:p>
          <a:p>
            <a:r>
              <a:rPr lang="en-US" dirty="0"/>
              <a:t>prejudice, and deadly police interactions,  </a:t>
            </a:r>
          </a:p>
        </p:txBody>
      </p:sp>
      <p:sp>
        <p:nvSpPr>
          <p:cNvPr id="4" name="Slide Number Placeholder 3"/>
          <p:cNvSpPr>
            <a:spLocks noGrp="1"/>
          </p:cNvSpPr>
          <p:nvPr>
            <p:ph type="sldNum" sz="quarter" idx="5"/>
          </p:nvPr>
        </p:nvSpPr>
        <p:spPr/>
        <p:txBody>
          <a:bodyPr/>
          <a:lstStyle/>
          <a:p>
            <a:fld id="{737D205A-A210-4D70-A5A7-4AE9F5805460}" type="slidenum">
              <a:rPr lang="en-US" smtClean="0"/>
              <a:t>21</a:t>
            </a:fld>
            <a:endParaRPr lang="en-US"/>
          </a:p>
        </p:txBody>
      </p:sp>
    </p:spTree>
    <p:extLst>
      <p:ext uri="{BB962C8B-B14F-4D97-AF65-F5344CB8AC3E}">
        <p14:creationId xmlns:p14="http://schemas.microsoft.com/office/powerpoint/2010/main" val="3211560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again can be aversive, unexpected, dynamic, complex, and compounded</a:t>
            </a:r>
          </a:p>
          <a:p>
            <a:endParaRPr lang="en-US" dirty="0"/>
          </a:p>
          <a:p>
            <a:r>
              <a:rPr lang="en-US" dirty="0"/>
              <a:t>we really need, in the opinion of this talk, </a:t>
            </a:r>
          </a:p>
          <a:p>
            <a:endParaRPr lang="en-US" dirty="0"/>
          </a:p>
          <a:p>
            <a:r>
              <a:rPr lang="en-US" dirty="0"/>
              <a:t>paradigms that incorporate these features </a:t>
            </a:r>
          </a:p>
          <a:p>
            <a:endParaRPr lang="en-US" dirty="0"/>
          </a:p>
          <a:p>
            <a:r>
              <a:rPr lang="en-US" dirty="0"/>
              <a:t>There has been a ton of really great work in this regard</a:t>
            </a:r>
          </a:p>
        </p:txBody>
      </p:sp>
      <p:sp>
        <p:nvSpPr>
          <p:cNvPr id="4" name="Slide Number Placeholder 3"/>
          <p:cNvSpPr>
            <a:spLocks noGrp="1"/>
          </p:cNvSpPr>
          <p:nvPr>
            <p:ph type="sldNum" sz="quarter" idx="5"/>
          </p:nvPr>
        </p:nvSpPr>
        <p:spPr/>
        <p:txBody>
          <a:bodyPr/>
          <a:lstStyle/>
          <a:p>
            <a:fld id="{737D205A-A210-4D70-A5A7-4AE9F5805460}" type="slidenum">
              <a:rPr lang="en-US" smtClean="0"/>
              <a:t>22</a:t>
            </a:fld>
            <a:endParaRPr lang="en-US"/>
          </a:p>
        </p:txBody>
      </p:sp>
    </p:spTree>
    <p:extLst>
      <p:ext uri="{BB962C8B-B14F-4D97-AF65-F5344CB8AC3E}">
        <p14:creationId xmlns:p14="http://schemas.microsoft.com/office/powerpoint/2010/main" val="3744444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dean </a:t>
            </a:r>
            <a:r>
              <a:rPr lang="en-US" dirty="0" err="1"/>
              <a:t>mobbs</a:t>
            </a:r>
            <a:r>
              <a:rPr lang="en-US" dirty="0"/>
              <a:t> </a:t>
            </a:r>
            <a:r>
              <a:rPr lang="en-US" dirty="0" err="1"/>
              <a:t>pac</a:t>
            </a:r>
            <a:r>
              <a:rPr lang="en-US" dirty="0"/>
              <a:t> man shock experiment is a great example which has a very real physiological consequence for succumbing to or experiencing proximal and distal threats </a:t>
            </a:r>
          </a:p>
        </p:txBody>
      </p:sp>
      <p:sp>
        <p:nvSpPr>
          <p:cNvPr id="4" name="Slide Number Placeholder 3"/>
          <p:cNvSpPr>
            <a:spLocks noGrp="1"/>
          </p:cNvSpPr>
          <p:nvPr>
            <p:ph type="sldNum" sz="quarter" idx="5"/>
          </p:nvPr>
        </p:nvSpPr>
        <p:spPr/>
        <p:txBody>
          <a:bodyPr/>
          <a:lstStyle/>
          <a:p>
            <a:fld id="{737D205A-A210-4D70-A5A7-4AE9F5805460}" type="slidenum">
              <a:rPr lang="en-US" smtClean="0"/>
              <a:t>23</a:t>
            </a:fld>
            <a:endParaRPr lang="en-US"/>
          </a:p>
        </p:txBody>
      </p:sp>
    </p:spTree>
    <p:extLst>
      <p:ext uri="{BB962C8B-B14F-4D97-AF65-F5344CB8AC3E}">
        <p14:creationId xmlns:p14="http://schemas.microsoft.com/office/powerpoint/2010/main" val="3596358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feature-richness and complexity of visual threat array that you had used to dissociate valence and threat is another great example</a:t>
            </a:r>
          </a:p>
          <a:p>
            <a:endParaRPr lang="en-US" dirty="0"/>
          </a:p>
          <a:p>
            <a:r>
              <a:rPr lang="en-US" dirty="0"/>
              <a:t>Or even the shooter task Vinny told me about at SISPP that I loved, though I unfortunately don’t have a graphic for it </a:t>
            </a:r>
          </a:p>
        </p:txBody>
      </p:sp>
      <p:sp>
        <p:nvSpPr>
          <p:cNvPr id="4" name="Slide Number Placeholder 3"/>
          <p:cNvSpPr>
            <a:spLocks noGrp="1"/>
          </p:cNvSpPr>
          <p:nvPr>
            <p:ph type="sldNum" sz="quarter" idx="5"/>
          </p:nvPr>
        </p:nvSpPr>
        <p:spPr/>
        <p:txBody>
          <a:bodyPr/>
          <a:lstStyle/>
          <a:p>
            <a:fld id="{737D205A-A210-4D70-A5A7-4AE9F5805460}" type="slidenum">
              <a:rPr lang="en-US" smtClean="0"/>
              <a:t>24</a:t>
            </a:fld>
            <a:endParaRPr lang="en-US"/>
          </a:p>
        </p:txBody>
      </p:sp>
    </p:spTree>
    <p:extLst>
      <p:ext uri="{BB962C8B-B14F-4D97-AF65-F5344CB8AC3E}">
        <p14:creationId xmlns:p14="http://schemas.microsoft.com/office/powerpoint/2010/main" val="3001970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I’ll talk to you all about today is what I think our contributions to this space have been.</a:t>
            </a:r>
          </a:p>
          <a:p>
            <a:endParaRPr lang="en-US" dirty="0"/>
          </a:p>
          <a:p>
            <a:r>
              <a:rPr lang="en-US" dirty="0"/>
              <a:t>I really don’t think there could be a better time for me to be || giving this talk  because although</a:t>
            </a:r>
          </a:p>
        </p:txBody>
      </p:sp>
      <p:sp>
        <p:nvSpPr>
          <p:cNvPr id="4" name="Slide Number Placeholder 3"/>
          <p:cNvSpPr>
            <a:spLocks noGrp="1"/>
          </p:cNvSpPr>
          <p:nvPr>
            <p:ph type="sldNum" sz="quarter" idx="5"/>
          </p:nvPr>
        </p:nvSpPr>
        <p:spPr/>
        <p:txBody>
          <a:bodyPr/>
          <a:lstStyle/>
          <a:p>
            <a:fld id="{737D205A-A210-4D70-A5A7-4AE9F5805460}" type="slidenum">
              <a:rPr lang="en-US" smtClean="0"/>
              <a:t>25</a:t>
            </a:fld>
            <a:endParaRPr lang="en-US"/>
          </a:p>
        </p:txBody>
      </p:sp>
    </p:spTree>
    <p:extLst>
      <p:ext uri="{BB962C8B-B14F-4D97-AF65-F5344CB8AC3E}">
        <p14:creationId xmlns:p14="http://schemas.microsoft.com/office/powerpoint/2010/main" val="3060151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well-adjusted person would likely never go seeking out any of these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26</a:t>
            </a:fld>
            <a:endParaRPr lang="en-US"/>
          </a:p>
        </p:txBody>
      </p:sp>
    </p:spTree>
    <p:extLst>
      <p:ext uri="{BB962C8B-B14F-4D97-AF65-F5344CB8AC3E}">
        <p14:creationId xmlns:p14="http://schemas.microsoft.com/office/powerpoint/2010/main" val="2987843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27</a:t>
            </a:fld>
            <a:endParaRPr lang="en-US"/>
          </a:p>
        </p:txBody>
      </p:sp>
    </p:spTree>
    <p:extLst>
      <p:ext uri="{BB962C8B-B14F-4D97-AF65-F5344CB8AC3E}">
        <p14:creationId xmlns:p14="http://schemas.microsoft.com/office/powerpoint/2010/main" val="90109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28</a:t>
            </a:fld>
            <a:endParaRPr lang="en-US"/>
          </a:p>
        </p:txBody>
      </p:sp>
    </p:spTree>
    <p:extLst>
      <p:ext uri="{BB962C8B-B14F-4D97-AF65-F5344CB8AC3E}">
        <p14:creationId xmlns:p14="http://schemas.microsoft.com/office/powerpoint/2010/main" val="695250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29</a:t>
            </a:fld>
            <a:endParaRPr lang="en-US"/>
          </a:p>
        </p:txBody>
      </p:sp>
    </p:spTree>
    <p:extLst>
      <p:ext uri="{BB962C8B-B14F-4D97-AF65-F5344CB8AC3E}">
        <p14:creationId xmlns:p14="http://schemas.microsoft.com/office/powerpoint/2010/main" val="4166226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threat</a:t>
            </a:r>
          </a:p>
        </p:txBody>
      </p:sp>
      <p:sp>
        <p:nvSpPr>
          <p:cNvPr id="4" name="Slide Number Placeholder 3"/>
          <p:cNvSpPr>
            <a:spLocks noGrp="1"/>
          </p:cNvSpPr>
          <p:nvPr>
            <p:ph type="sldNum" sz="quarter" idx="5"/>
          </p:nvPr>
        </p:nvSpPr>
        <p:spPr/>
        <p:txBody>
          <a:bodyPr/>
          <a:lstStyle/>
          <a:p>
            <a:fld id="{737D205A-A210-4D70-A5A7-4AE9F5805460}" type="slidenum">
              <a:rPr lang="en-US" smtClean="0"/>
              <a:t>3</a:t>
            </a:fld>
            <a:endParaRPr lang="en-US"/>
          </a:p>
        </p:txBody>
      </p:sp>
    </p:spTree>
    <p:extLst>
      <p:ext uri="{BB962C8B-B14F-4D97-AF65-F5344CB8AC3E}">
        <p14:creationId xmlns:p14="http://schemas.microsoft.com/office/powerpoint/2010/main" val="3007919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this safety makes these situations categorically different from the threats I’d just talked about, </a:t>
            </a:r>
          </a:p>
          <a:p>
            <a:endParaRPr lang="en-US" dirty="0"/>
          </a:p>
          <a:p>
            <a:r>
              <a:rPr lang="en-US" dirty="0"/>
              <a:t>haunted house experiences incorporate all of the features that are otherwise hard to fit in a lab experiment. </a:t>
            </a:r>
          </a:p>
          <a:p>
            <a:endParaRPr lang="en-US" dirty="0"/>
          </a:p>
          <a:p>
            <a:r>
              <a:rPr lang="en-US" dirty="0"/>
              <a:t>They can be aversive, they are surprising, the events unfold over time, they often contain an ample and varied amount of auditory, visual, and sensory stimuli, and the events do not exist in isolation.</a:t>
            </a:r>
          </a:p>
          <a:p>
            <a:endParaRPr lang="en-US" dirty="0"/>
          </a:p>
          <a:p>
            <a:r>
              <a:rPr lang="en-US" dirty="0"/>
              <a:t>Here are a few examples of the sights that our participants experienced at Terror Behind the Walls, hosted at Eastern State Penitentiary in Philadelphia. </a:t>
            </a:r>
          </a:p>
        </p:txBody>
      </p:sp>
      <p:sp>
        <p:nvSpPr>
          <p:cNvPr id="4" name="Slide Number Placeholder 3"/>
          <p:cNvSpPr>
            <a:spLocks noGrp="1"/>
          </p:cNvSpPr>
          <p:nvPr>
            <p:ph type="sldNum" sz="quarter" idx="5"/>
          </p:nvPr>
        </p:nvSpPr>
        <p:spPr/>
        <p:txBody>
          <a:bodyPr/>
          <a:lstStyle/>
          <a:p>
            <a:fld id="{2BCD780D-AFF0-4875-B9AC-BABCE7BE7712}" type="slidenum">
              <a:rPr lang="en-US" smtClean="0"/>
              <a:t>30</a:t>
            </a:fld>
            <a:endParaRPr lang="en-US"/>
          </a:p>
        </p:txBody>
      </p:sp>
    </p:spTree>
    <p:extLst>
      <p:ext uri="{BB962C8B-B14F-4D97-AF65-F5344CB8AC3E}">
        <p14:creationId xmlns:p14="http://schemas.microsoft.com/office/powerpoint/2010/main" val="1156585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chose Terror Behind the Walls as our setting for a few reasons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One, this environment can feel really overwhelming and chaotic, but it is completely controlled. Participants can feel in danger without being in any real danger</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4078434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Relatedly, it can be very easy to forget that you are participating in a study at terror behind the walls.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Because of fantastic coordination between our team and the people operating this,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we did not need a lot of researcher participant interaction during exposure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And our participants could focus on trying to have as typical of a response as the situation would allow</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did not need to worry about significant variance in participant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team </a:t>
            </a:r>
            <a:r>
              <a:rPr lang="en-US" dirty="0"/>
              <a:t>let our participants skip lines to ensure that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all of their highly trained professional actors were in the same marks every time</a:t>
            </a:r>
          </a:p>
        </p:txBody>
      </p:sp>
    </p:spTree>
    <p:extLst>
      <p:ext uri="{BB962C8B-B14F-4D97-AF65-F5344CB8AC3E}">
        <p14:creationId xmlns:p14="http://schemas.microsoft.com/office/powerpoint/2010/main" val="3170985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experiences was divided into themed sections which provided a lot of different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Making it likely that nearly everyone would have at least have a reaction to something</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1959670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and we found that degree to which participants reported highly intense affective responses while still being in no real danger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was far better than what we were able to achieve within the lab</a:t>
            </a:r>
            <a:endParaRPr dirty="0"/>
          </a:p>
        </p:txBody>
      </p:sp>
    </p:spTree>
    <p:extLst>
      <p:ext uri="{BB962C8B-B14F-4D97-AF65-F5344CB8AC3E}">
        <p14:creationId xmlns:p14="http://schemas.microsoft.com/office/powerpoint/2010/main" val="972026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 all of this preamble begs the question, what did we actually do at Eastern State Penitentiary? </a:t>
            </a:r>
          </a:p>
          <a:p>
            <a:endParaRPr lang="en-US" dirty="0"/>
          </a:p>
          <a:p>
            <a:r>
              <a:rPr lang="en-US" dirty="0"/>
              <a:t>What did we actually study?</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36</a:t>
            </a:fld>
            <a:endParaRPr lang="en-US"/>
          </a:p>
        </p:txBody>
      </p:sp>
    </p:spTree>
    <p:extLst>
      <p:ext uri="{BB962C8B-B14F-4D97-AF65-F5344CB8AC3E}">
        <p14:creationId xmlns:p14="http://schemas.microsoft.com/office/powerpoint/2010/main" val="3676595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complicated question, because this project unfolded over several years with multiple people and multiple experiments.</a:t>
            </a:r>
          </a:p>
          <a:p>
            <a:endParaRPr lang="en-US" dirty="0"/>
          </a:p>
          <a:p>
            <a:r>
              <a:rPr lang="en-US" dirty="0"/>
              <a:t>In the original version of this talk I was actually going to touch briefly upon all of them </a:t>
            </a:r>
          </a:p>
          <a:p>
            <a:endParaRPr lang="en-US" dirty="0"/>
          </a:p>
          <a:p>
            <a:r>
              <a:rPr lang="en-US" dirty="0"/>
              <a:t>but I found myself running out of time just talking about the stuff that I led</a:t>
            </a:r>
          </a:p>
          <a:p>
            <a:endParaRPr lang="en-US" dirty="0"/>
          </a:p>
          <a:p>
            <a:r>
              <a:rPr lang="en-US" dirty="0"/>
              <a:t>So instead I’m just flashing some brief descriptions on the screen for you. These all are either preprints or published or in revision </a:t>
            </a:r>
          </a:p>
          <a:p>
            <a:endParaRPr lang="en-US" dirty="0"/>
          </a:p>
          <a:p>
            <a:r>
              <a:rPr lang="en-US" dirty="0"/>
              <a:t>So if you’re interested in hearing any more about them, let me know and I can talk about it at the end or direct you to the relevant materials</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37</a:t>
            </a:fld>
            <a:endParaRPr lang="en-US"/>
          </a:p>
        </p:txBody>
      </p:sp>
    </p:spTree>
    <p:extLst>
      <p:ext uri="{BB962C8B-B14F-4D97-AF65-F5344CB8AC3E}">
        <p14:creationId xmlns:p14="http://schemas.microsoft.com/office/powerpoint/2010/main" val="1483356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think many of my collaborators found some interesting results regarding what happens after threats have finished</a:t>
            </a:r>
          </a:p>
        </p:txBody>
      </p:sp>
      <p:sp>
        <p:nvSpPr>
          <p:cNvPr id="4" name="Slide Number Placeholder 3"/>
          <p:cNvSpPr>
            <a:spLocks noGrp="1"/>
          </p:cNvSpPr>
          <p:nvPr>
            <p:ph type="sldNum" sz="quarter" idx="5"/>
          </p:nvPr>
        </p:nvSpPr>
        <p:spPr/>
        <p:txBody>
          <a:bodyPr/>
          <a:lstStyle/>
          <a:p>
            <a:fld id="{737D205A-A210-4D70-A5A7-4AE9F5805460}" type="slidenum">
              <a:rPr lang="en-US" smtClean="0"/>
              <a:t>38</a:t>
            </a:fld>
            <a:endParaRPr lang="en-US"/>
          </a:p>
        </p:txBody>
      </p:sp>
    </p:spTree>
    <p:extLst>
      <p:ext uri="{BB962C8B-B14F-4D97-AF65-F5344CB8AC3E}">
        <p14:creationId xmlns:p14="http://schemas.microsoft.com/office/powerpoint/2010/main" val="718730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I’m going to talk to you specifically about what I think this project taught us happens while threats are occurring</a:t>
            </a:r>
          </a:p>
          <a:p>
            <a:endParaRPr lang="en-US" dirty="0"/>
          </a:p>
          <a:p>
            <a:r>
              <a:rPr lang="en-US" dirty="0"/>
              <a:t>And my interests and efforts mostly centered around the emotional and self-regulatory experiences people underwent</a:t>
            </a:r>
          </a:p>
          <a:p>
            <a:endParaRPr lang="en-US" dirty="0"/>
          </a:p>
          <a:p>
            <a:r>
              <a:rPr lang="en-US" dirty="0"/>
              <a:t>As you might be able to guess from the title of the talk </a:t>
            </a:r>
          </a:p>
        </p:txBody>
      </p:sp>
      <p:sp>
        <p:nvSpPr>
          <p:cNvPr id="4" name="Slide Number Placeholder 3"/>
          <p:cNvSpPr>
            <a:spLocks noGrp="1"/>
          </p:cNvSpPr>
          <p:nvPr>
            <p:ph type="sldNum" sz="quarter" idx="5"/>
          </p:nvPr>
        </p:nvSpPr>
        <p:spPr/>
        <p:txBody>
          <a:bodyPr/>
          <a:lstStyle/>
          <a:p>
            <a:fld id="{737D205A-A210-4D70-A5A7-4AE9F5805460}" type="slidenum">
              <a:rPr lang="en-US" smtClean="0"/>
              <a:t>39</a:t>
            </a:fld>
            <a:endParaRPr lang="en-US"/>
          </a:p>
        </p:txBody>
      </p:sp>
    </p:spTree>
    <p:extLst>
      <p:ext uri="{BB962C8B-B14F-4D97-AF65-F5344CB8AC3E}">
        <p14:creationId xmlns:p14="http://schemas.microsoft.com/office/powerpoint/2010/main" val="123655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other emotionally evocative stimuli</a:t>
            </a:r>
          </a:p>
        </p:txBody>
      </p:sp>
      <p:sp>
        <p:nvSpPr>
          <p:cNvPr id="4" name="Slide Number Placeholder 3"/>
          <p:cNvSpPr>
            <a:spLocks noGrp="1"/>
          </p:cNvSpPr>
          <p:nvPr>
            <p:ph type="sldNum" sz="quarter" idx="5"/>
          </p:nvPr>
        </p:nvSpPr>
        <p:spPr/>
        <p:txBody>
          <a:bodyPr/>
          <a:lstStyle/>
          <a:p>
            <a:fld id="{737D205A-A210-4D70-A5A7-4AE9F5805460}" type="slidenum">
              <a:rPr lang="en-US" smtClean="0"/>
              <a:t>4</a:t>
            </a:fld>
            <a:endParaRPr lang="en-US"/>
          </a:p>
        </p:txBody>
      </p:sp>
    </p:spTree>
    <p:extLst>
      <p:ext uri="{BB962C8B-B14F-4D97-AF65-F5344CB8AC3E}">
        <p14:creationId xmlns:p14="http://schemas.microsoft.com/office/powerpoint/2010/main" val="2904900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probably briefly start by defining emotion regulation</a:t>
            </a:r>
          </a:p>
        </p:txBody>
      </p:sp>
      <p:sp>
        <p:nvSpPr>
          <p:cNvPr id="4" name="Slide Number Placeholder 3"/>
          <p:cNvSpPr>
            <a:spLocks noGrp="1"/>
          </p:cNvSpPr>
          <p:nvPr>
            <p:ph type="sldNum" sz="quarter" idx="5"/>
          </p:nvPr>
        </p:nvSpPr>
        <p:spPr/>
        <p:txBody>
          <a:bodyPr/>
          <a:lstStyle/>
          <a:p>
            <a:fld id="{737D205A-A210-4D70-A5A7-4AE9F5805460}" type="slidenum">
              <a:rPr lang="en-US" smtClean="0"/>
              <a:t>40</a:t>
            </a:fld>
            <a:endParaRPr lang="en-US"/>
          </a:p>
        </p:txBody>
      </p:sp>
    </p:spTree>
    <p:extLst>
      <p:ext uri="{BB962C8B-B14F-4D97-AF65-F5344CB8AC3E}">
        <p14:creationId xmlns:p14="http://schemas.microsoft.com/office/powerpoint/2010/main" val="3562963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commonly, emotion regulation can be thought of as </a:t>
            </a:r>
            <a:r>
              <a:rPr lang="en-US" sz="12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p>
          <a:p>
            <a:endParaRPr lang="en-US" sz="1200" dirty="0">
              <a:solidFill>
                <a:schemeClr val="dk1"/>
              </a:solidFill>
              <a:latin typeface="Times New Roman"/>
              <a:cs typeface="Times New Roman"/>
              <a:sym typeface="Times New Roman"/>
            </a:endParaRPr>
          </a:p>
          <a:p>
            <a:r>
              <a:rPr lang="en-US" sz="1200" dirty="0">
                <a:solidFill>
                  <a:schemeClr val="dk1"/>
                </a:solidFill>
                <a:latin typeface="Times New Roman"/>
                <a:cs typeface="Times New Roman"/>
                <a:sym typeface="Times New Roman"/>
              </a:rPr>
              <a:t>How people might regulate is most commonly classified by strategy,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41</a:t>
            </a:fld>
            <a:endParaRPr lang="en-US"/>
          </a:p>
        </p:txBody>
      </p:sp>
    </p:spTree>
    <p:extLst>
      <p:ext uri="{BB962C8B-B14F-4D97-AF65-F5344CB8AC3E}">
        <p14:creationId xmlns:p14="http://schemas.microsoft.com/office/powerpoint/2010/main" val="367736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dk1"/>
                </a:solidFill>
                <a:latin typeface="Times New Roman"/>
                <a:cs typeface="Times New Roman"/>
                <a:sym typeface="Times New Roman"/>
              </a:rPr>
              <a:t>so if someone were to reevaluate a scary movie by reminding themselves that it’s all just actors, they might be engaging in reappraisal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42</a:t>
            </a:fld>
            <a:endParaRPr lang="en-US"/>
          </a:p>
        </p:txBody>
      </p:sp>
    </p:spTree>
    <p:extLst>
      <p:ext uri="{BB962C8B-B14F-4D97-AF65-F5344CB8AC3E}">
        <p14:creationId xmlns:p14="http://schemas.microsoft.com/office/powerpoint/2010/main" val="2945414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were to divert their attention to a less aversive stimulus, we might say that they are using distraction</a:t>
            </a:r>
          </a:p>
        </p:txBody>
      </p:sp>
      <p:sp>
        <p:nvSpPr>
          <p:cNvPr id="4" name="Slide Number Placeholder 3"/>
          <p:cNvSpPr>
            <a:spLocks noGrp="1"/>
          </p:cNvSpPr>
          <p:nvPr>
            <p:ph type="sldNum" sz="quarter" idx="5"/>
          </p:nvPr>
        </p:nvSpPr>
        <p:spPr/>
        <p:txBody>
          <a:bodyPr/>
          <a:lstStyle/>
          <a:p>
            <a:fld id="{737D205A-A210-4D70-A5A7-4AE9F5805460}" type="slidenum">
              <a:rPr lang="en-US" smtClean="0"/>
              <a:t>43</a:t>
            </a:fld>
            <a:endParaRPr lang="en-US"/>
          </a:p>
        </p:txBody>
      </p:sp>
    </p:spTree>
    <p:extLst>
      <p:ext uri="{BB962C8B-B14F-4D97-AF65-F5344CB8AC3E}">
        <p14:creationId xmlns:p14="http://schemas.microsoft.com/office/powerpoint/2010/main" val="1536795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they try to just white knuckle their feelings, we might say that they are engaging in suppression</a:t>
            </a:r>
          </a:p>
        </p:txBody>
      </p:sp>
      <p:sp>
        <p:nvSpPr>
          <p:cNvPr id="4" name="Slide Number Placeholder 3"/>
          <p:cNvSpPr>
            <a:spLocks noGrp="1"/>
          </p:cNvSpPr>
          <p:nvPr>
            <p:ph type="sldNum" sz="quarter" idx="5"/>
          </p:nvPr>
        </p:nvSpPr>
        <p:spPr/>
        <p:txBody>
          <a:bodyPr/>
          <a:lstStyle/>
          <a:p>
            <a:fld id="{737D205A-A210-4D70-A5A7-4AE9F5805460}" type="slidenum">
              <a:rPr lang="en-US" smtClean="0"/>
              <a:t>44</a:t>
            </a:fld>
            <a:endParaRPr lang="en-US"/>
          </a:p>
        </p:txBody>
      </p:sp>
    </p:spTree>
    <p:extLst>
      <p:ext uri="{BB962C8B-B14F-4D97-AF65-F5344CB8AC3E}">
        <p14:creationId xmlns:p14="http://schemas.microsoft.com/office/powerpoint/2010/main" val="4224634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strategy situation fit hypothesis of emotion regulation proposes that these strategies have their own strengths and weaknesses </a:t>
            </a:r>
          </a:p>
          <a:p>
            <a:endParaRPr lang="en-US" dirty="0"/>
          </a:p>
          <a:p>
            <a:r>
              <a:rPr lang="en-US" dirty="0"/>
              <a:t>and should be used like tools in a tool box to maximize positive outcomes. </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45</a:t>
            </a:fld>
            <a:endParaRPr lang="en-US"/>
          </a:p>
        </p:txBody>
      </p:sp>
    </p:spTree>
    <p:extLst>
      <p:ext uri="{BB962C8B-B14F-4D97-AF65-F5344CB8AC3E}">
        <p14:creationId xmlns:p14="http://schemas.microsoft.com/office/powerpoint/2010/main" val="2330208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well established association is between that of affective intensity and strategy choice.</a:t>
            </a:r>
          </a:p>
          <a:p>
            <a:endParaRPr lang="en-US" dirty="0"/>
          </a:p>
          <a:p>
            <a:r>
              <a:rPr lang="en-US" dirty="0"/>
              <a:t>As affective intensity increases, the efficacy of engagement strategies like reappraisal decreases, </a:t>
            </a:r>
          </a:p>
          <a:p>
            <a:endParaRPr lang="en-US" dirty="0"/>
          </a:p>
          <a:p>
            <a:r>
              <a:rPr lang="en-US" dirty="0"/>
              <a:t>so people more often choose disengagement strategies like distraction which are more effective at higher intensities</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46</a:t>
            </a:fld>
            <a:endParaRPr lang="en-US"/>
          </a:p>
        </p:txBody>
      </p:sp>
    </p:spTree>
    <p:extLst>
      <p:ext uri="{BB962C8B-B14F-4D97-AF65-F5344CB8AC3E}">
        <p14:creationId xmlns:p14="http://schemas.microsoft.com/office/powerpoint/2010/main" val="18890068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which strategy those chose and how it affected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47</a:t>
            </a:fld>
            <a:endParaRPr lang="en-US"/>
          </a:p>
        </p:txBody>
      </p:sp>
    </p:spTree>
    <p:extLst>
      <p:ext uri="{BB962C8B-B14F-4D97-AF65-F5344CB8AC3E}">
        <p14:creationId xmlns:p14="http://schemas.microsoft.com/office/powerpoint/2010/main" val="1258547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which strategy those chose and how it affected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48</a:t>
            </a:fld>
            <a:endParaRPr lang="en-US"/>
          </a:p>
        </p:txBody>
      </p:sp>
    </p:spTree>
    <p:extLst>
      <p:ext uri="{BB962C8B-B14F-4D97-AF65-F5344CB8AC3E}">
        <p14:creationId xmlns:p14="http://schemas.microsoft.com/office/powerpoint/2010/main" val="4171950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both which strategy those chose and how it influenced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49</a:t>
            </a:fld>
            <a:endParaRPr lang="en-US"/>
          </a:p>
        </p:txBody>
      </p:sp>
    </p:spTree>
    <p:extLst>
      <p:ext uri="{BB962C8B-B14F-4D97-AF65-F5344CB8AC3E}">
        <p14:creationId xmlns:p14="http://schemas.microsoft.com/office/powerpoint/2010/main" val="1096242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a:t>
            </a:fld>
            <a:endParaRPr lang="en-US"/>
          </a:p>
        </p:txBody>
      </p:sp>
    </p:spTree>
    <p:extLst>
      <p:ext uri="{BB962C8B-B14F-4D97-AF65-F5344CB8AC3E}">
        <p14:creationId xmlns:p14="http://schemas.microsoft.com/office/powerpoint/2010/main" val="33459793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both which strategy those chose and how it influenced the affective experience.</a:t>
            </a:r>
          </a:p>
        </p:txBody>
      </p:sp>
      <p:sp>
        <p:nvSpPr>
          <p:cNvPr id="4" name="Slide Number Placeholder 3"/>
          <p:cNvSpPr>
            <a:spLocks noGrp="1"/>
          </p:cNvSpPr>
          <p:nvPr>
            <p:ph type="sldNum" sz="quarter" idx="5"/>
          </p:nvPr>
        </p:nvSpPr>
        <p:spPr/>
        <p:txBody>
          <a:bodyPr/>
          <a:lstStyle/>
          <a:p>
            <a:fld id="{737D205A-A210-4D70-A5A7-4AE9F5805460}" type="slidenum">
              <a:rPr lang="en-US" smtClean="0"/>
              <a:t>50</a:t>
            </a:fld>
            <a:endParaRPr lang="en-US"/>
          </a:p>
        </p:txBody>
      </p:sp>
    </p:spTree>
    <p:extLst>
      <p:ext uri="{BB962C8B-B14F-4D97-AF65-F5344CB8AC3E}">
        <p14:creationId xmlns:p14="http://schemas.microsoft.com/office/powerpoint/2010/main" val="370970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simple design has been very fruitful and established a quite large effect size between intensity and regulation choice. </a:t>
            </a:r>
          </a:p>
          <a:p>
            <a:endParaRPr lang="en-US" dirty="0"/>
          </a:p>
          <a:p>
            <a:r>
              <a:rPr lang="en" dirty="0">
                <a:solidFill>
                  <a:schemeClr val="dk1"/>
                </a:solidFill>
                <a:latin typeface="Calibri"/>
                <a:ea typeface="Calibri"/>
                <a:cs typeface="Calibri"/>
                <a:sym typeface="Calibri"/>
              </a:rPr>
              <a:t>But self-regulation within this design differs markedly from how we self-regulate in our daily lives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51</a:t>
            </a:fld>
            <a:endParaRPr lang="en-US"/>
          </a:p>
        </p:txBody>
      </p:sp>
    </p:spTree>
    <p:extLst>
      <p:ext uri="{BB962C8B-B14F-4D97-AF65-F5344CB8AC3E}">
        <p14:creationId xmlns:p14="http://schemas.microsoft.com/office/powerpoint/2010/main" val="810846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Namely, participants are still trained in regulation strategies and prompted to regulate. </a:t>
            </a:r>
          </a:p>
          <a:p>
            <a:endParaRPr lang="en-US" dirty="0"/>
          </a:p>
          <a:p>
            <a:r>
              <a:rPr lang="en-US" dirty="0"/>
              <a:t>When someone cuts you off in traffic or feels insulted, </a:t>
            </a:r>
          </a:p>
          <a:p>
            <a:endParaRPr lang="en-US" dirty="0"/>
          </a:p>
          <a:p>
            <a:r>
              <a:rPr lang="en-US" dirty="0"/>
              <a:t>we have don’t know if these individuals would use these methods or regulate at all if not instructed to. </a:t>
            </a:r>
          </a:p>
          <a:p>
            <a:endParaRPr lang="en-US" dirty="0"/>
          </a:p>
          <a:p>
            <a:r>
              <a:rPr lang="en-US" dirty="0"/>
              <a:t>People aren’t often to think about self-regulation in these terms. </a:t>
            </a:r>
          </a:p>
        </p:txBody>
      </p:sp>
      <p:sp>
        <p:nvSpPr>
          <p:cNvPr id="4" name="Slide Number Placeholder 3"/>
          <p:cNvSpPr>
            <a:spLocks noGrp="1"/>
          </p:cNvSpPr>
          <p:nvPr>
            <p:ph type="sldNum" sz="quarter" idx="5"/>
          </p:nvPr>
        </p:nvSpPr>
        <p:spPr/>
        <p:txBody>
          <a:bodyPr/>
          <a:lstStyle/>
          <a:p>
            <a:fld id="{2BCD780D-AFF0-4875-B9AC-BABCE7BE7712}" type="slidenum">
              <a:rPr lang="en-US" smtClean="0"/>
              <a:t>52</a:t>
            </a:fld>
            <a:endParaRPr lang="en-US"/>
          </a:p>
        </p:txBody>
      </p:sp>
    </p:spTree>
    <p:extLst>
      <p:ext uri="{BB962C8B-B14F-4D97-AF65-F5344CB8AC3E}">
        <p14:creationId xmlns:p14="http://schemas.microsoft.com/office/powerpoint/2010/main" val="36522988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know from study designs that do not artificially limit how people regulate that, </a:t>
            </a:r>
          </a:p>
          <a:p>
            <a:endParaRPr lang="en-US" dirty="0"/>
          </a:p>
          <a:p>
            <a:r>
              <a:rPr lang="en-US" dirty="0"/>
              <a:t>when allowed, </a:t>
            </a:r>
          </a:p>
          <a:p>
            <a:endParaRPr lang="en-US" dirty="0"/>
          </a:p>
          <a:p>
            <a:r>
              <a:rPr lang="en-US" dirty="0"/>
              <a:t>people often try multiple strategies for the same event.</a:t>
            </a:r>
          </a:p>
          <a:p>
            <a:endParaRPr lang="en-US" dirty="0"/>
          </a:p>
          <a:p>
            <a:r>
              <a:rPr lang="en-US" dirty="0"/>
              <a:t>The paradigms I just highlighted almost exclusively study distraction and reappraisal.</a:t>
            </a:r>
          </a:p>
          <a:p>
            <a:endParaRPr lang="en-US" dirty="0"/>
          </a:p>
          <a:p>
            <a:r>
              <a:rPr lang="en-US" dirty="0"/>
              <a:t>In reality, people use idiosyncratic strategies that don’t fit in the Gross model,</a:t>
            </a:r>
          </a:p>
          <a:p>
            <a:endParaRPr lang="en-US" dirty="0"/>
          </a:p>
          <a:p>
            <a:r>
              <a:rPr lang="en-US" dirty="0"/>
              <a:t>And they can experiment quite a bit with strategies to find the one that works for them</a:t>
            </a:r>
          </a:p>
        </p:txBody>
      </p:sp>
      <p:sp>
        <p:nvSpPr>
          <p:cNvPr id="4" name="Slide Number Placeholder 3"/>
          <p:cNvSpPr>
            <a:spLocks noGrp="1"/>
          </p:cNvSpPr>
          <p:nvPr>
            <p:ph type="sldNum" sz="quarter" idx="5"/>
          </p:nvPr>
        </p:nvSpPr>
        <p:spPr/>
        <p:txBody>
          <a:bodyPr/>
          <a:lstStyle/>
          <a:p>
            <a:fld id="{2BCD780D-AFF0-4875-B9AC-BABCE7BE7712}" type="slidenum">
              <a:rPr lang="en-US" smtClean="0"/>
              <a:t>53</a:t>
            </a:fld>
            <a:endParaRPr lang="en-US"/>
          </a:p>
        </p:txBody>
      </p:sp>
    </p:spTree>
    <p:extLst>
      <p:ext uri="{BB962C8B-B14F-4D97-AF65-F5344CB8AC3E}">
        <p14:creationId xmlns:p14="http://schemas.microsoft.com/office/powerpoint/2010/main" val="2853789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Concerns about the validity of these tasks has been supported by meta-analyses which have found a lack of internal validity across tasks in the pre-existing self-regulation paradigms </a:t>
            </a:r>
          </a:p>
        </p:txBody>
      </p:sp>
      <p:sp>
        <p:nvSpPr>
          <p:cNvPr id="4" name="Slide Number Placeholder 3"/>
          <p:cNvSpPr>
            <a:spLocks noGrp="1"/>
          </p:cNvSpPr>
          <p:nvPr>
            <p:ph type="sldNum" sz="quarter" idx="5"/>
          </p:nvPr>
        </p:nvSpPr>
        <p:spPr/>
        <p:txBody>
          <a:bodyPr/>
          <a:lstStyle/>
          <a:p>
            <a:fld id="{2BCD780D-AFF0-4875-B9AC-BABCE7BE7712}" type="slidenum">
              <a:rPr lang="en-US" smtClean="0"/>
              <a:t>54</a:t>
            </a:fld>
            <a:endParaRPr lang="en-US"/>
          </a:p>
        </p:txBody>
      </p:sp>
    </p:spTree>
    <p:extLst>
      <p:ext uri="{BB962C8B-B14F-4D97-AF65-F5344CB8AC3E}">
        <p14:creationId xmlns:p14="http://schemas.microsoft.com/office/powerpoint/2010/main" val="3869869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attempts to improve upon these designs by using experiential sampling methods have been really great, but they can often be limited scope and now well suited to capture high-intensity emotion regulation</a:t>
            </a:r>
          </a:p>
        </p:txBody>
      </p:sp>
      <p:sp>
        <p:nvSpPr>
          <p:cNvPr id="4" name="Slide Number Placeholder 3"/>
          <p:cNvSpPr>
            <a:spLocks noGrp="1"/>
          </p:cNvSpPr>
          <p:nvPr>
            <p:ph type="sldNum" sz="quarter" idx="5"/>
          </p:nvPr>
        </p:nvSpPr>
        <p:spPr/>
        <p:txBody>
          <a:bodyPr/>
          <a:lstStyle/>
          <a:p>
            <a:fld id="{2BCD780D-AFF0-4875-B9AC-BABCE7BE7712}" type="slidenum">
              <a:rPr lang="en-US" smtClean="0"/>
              <a:t>55</a:t>
            </a:fld>
            <a:endParaRPr lang="en-US"/>
          </a:p>
        </p:txBody>
      </p:sp>
    </p:spTree>
    <p:extLst>
      <p:ext uri="{BB962C8B-B14F-4D97-AF65-F5344CB8AC3E}">
        <p14:creationId xmlns:p14="http://schemas.microsoft.com/office/powerpoint/2010/main" val="8452348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latin typeface="Calibri"/>
                <a:ea typeface="Calibri"/>
                <a:cs typeface="Calibri"/>
                <a:sym typeface="Calibri"/>
              </a:rPr>
              <a:t>A</a:t>
            </a:r>
            <a:r>
              <a:rPr lang="en" dirty="0">
                <a:solidFill>
                  <a:schemeClr val="dk1"/>
                </a:solidFill>
                <a:latin typeface="Calibri"/>
                <a:ea typeface="Calibri"/>
                <a:cs typeface="Calibri"/>
                <a:sym typeface="Calibri"/>
              </a:rPr>
              <a:t>nd might miss situations when when self-regulation,</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 or keeping our cool, </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matters most: </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in risky and high-stress situations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what we aimed to do was a bit different than the pre-eminent paradigm</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56</a:t>
            </a:fld>
            <a:endParaRPr lang="en-US"/>
          </a:p>
        </p:txBody>
      </p:sp>
    </p:spTree>
    <p:extLst>
      <p:ext uri="{BB962C8B-B14F-4D97-AF65-F5344CB8AC3E}">
        <p14:creationId xmlns:p14="http://schemas.microsoft.com/office/powerpoint/2010/main" val="8284987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really wanted to see,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train people,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 aren’t constrained to two strategies,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prompt them to 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they’re in really challenging circumstances,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will influence their self-regulation?</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57</a:t>
            </a:fld>
            <a:endParaRPr lang="en-US"/>
          </a:p>
        </p:txBody>
      </p:sp>
    </p:spTree>
    <p:extLst>
      <p:ext uri="{BB962C8B-B14F-4D97-AF65-F5344CB8AC3E}">
        <p14:creationId xmlns:p14="http://schemas.microsoft.com/office/powerpoint/2010/main" val="156045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the first thing we did in 2019 was a pilot study in which participants traversed the full 45 minute haunted house experience</a:t>
            </a:r>
          </a:p>
          <a:p>
            <a:endParaRPr lang="en-US" dirty="0"/>
          </a:p>
          <a:p>
            <a:r>
              <a:rPr lang="en-US" dirty="0"/>
              <a:t>We based our a priori power analysis on the most conservative effect size that we could observe at the time, </a:t>
            </a:r>
          </a:p>
          <a:p>
            <a:endParaRPr lang="en-US" dirty="0"/>
          </a:p>
          <a:p>
            <a:r>
              <a:rPr lang="en-US" dirty="0"/>
              <a:t>which suggested that we should be able to sufficiently power this study with just 18 participants.</a:t>
            </a:r>
          </a:p>
          <a:p>
            <a:endParaRPr lang="en-US" dirty="0"/>
          </a:p>
          <a:p>
            <a:r>
              <a:rPr lang="en-US" dirty="0"/>
              <a:t>Obviously given the additional complications </a:t>
            </a:r>
          </a:p>
          <a:p>
            <a:endParaRPr lang="en-US" dirty="0"/>
          </a:p>
          <a:p>
            <a:r>
              <a:rPr lang="en-US" dirty="0"/>
              <a:t>and the fact that others had questions that required greater power, </a:t>
            </a:r>
          </a:p>
          <a:p>
            <a:endParaRPr lang="en-US" dirty="0"/>
          </a:p>
          <a:p>
            <a:r>
              <a:rPr lang="en-US" dirty="0"/>
              <a:t>we aimed for 60 participants and got 58.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58</a:t>
            </a:fld>
            <a:endParaRPr lang="en-US"/>
          </a:p>
        </p:txBody>
      </p:sp>
    </p:spTree>
    <p:extLst>
      <p:ext uri="{BB962C8B-B14F-4D97-AF65-F5344CB8AC3E}">
        <p14:creationId xmlns:p14="http://schemas.microsoft.com/office/powerpoint/2010/main" val="35332283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participants were given minimal instructions and information before entering the haunted house. </a:t>
            </a:r>
          </a:p>
        </p:txBody>
      </p:sp>
      <p:sp>
        <p:nvSpPr>
          <p:cNvPr id="4" name="Slide Number Placeholder 3"/>
          <p:cNvSpPr>
            <a:spLocks noGrp="1"/>
          </p:cNvSpPr>
          <p:nvPr>
            <p:ph type="sldNum" sz="quarter" idx="5"/>
          </p:nvPr>
        </p:nvSpPr>
        <p:spPr/>
        <p:txBody>
          <a:bodyPr/>
          <a:lstStyle/>
          <a:p>
            <a:fld id="{737D205A-A210-4D70-A5A7-4AE9F5805460}" type="slidenum">
              <a:rPr lang="en-US" smtClean="0"/>
              <a:t>59</a:t>
            </a:fld>
            <a:endParaRPr lang="en-US"/>
          </a:p>
        </p:txBody>
      </p:sp>
    </p:spTree>
    <p:extLst>
      <p:ext uri="{BB962C8B-B14F-4D97-AF65-F5344CB8AC3E}">
        <p14:creationId xmlns:p14="http://schemas.microsoft.com/office/powerpoint/2010/main" val="2806704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a:t>
            </a:fld>
            <a:endParaRPr lang="en-US"/>
          </a:p>
        </p:txBody>
      </p:sp>
    </p:spTree>
    <p:extLst>
      <p:ext uri="{BB962C8B-B14F-4D97-AF65-F5344CB8AC3E}">
        <p14:creationId xmlns:p14="http://schemas.microsoft.com/office/powerpoint/2010/main" val="2925608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 regulation was never mentioned and participants were not trained in strategies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60</a:t>
            </a:fld>
            <a:endParaRPr lang="en-US"/>
          </a:p>
        </p:txBody>
      </p:sp>
    </p:spTree>
    <p:extLst>
      <p:ext uri="{BB962C8B-B14F-4D97-AF65-F5344CB8AC3E}">
        <p14:creationId xmlns:p14="http://schemas.microsoft.com/office/powerpoint/2010/main" val="1388215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after the full experience, </a:t>
            </a:r>
          </a:p>
          <a:p>
            <a:endParaRPr lang="en-US" dirty="0"/>
          </a:p>
          <a:p>
            <a:r>
              <a:rPr lang="en-US" dirty="0"/>
              <a:t>participants were asked to self-identify ten events from the haunted house </a:t>
            </a:r>
          </a:p>
          <a:p>
            <a:endParaRPr lang="en-US" dirty="0"/>
          </a:p>
          <a:p>
            <a:r>
              <a:rPr lang="en-US" dirty="0"/>
              <a:t>that were most emotionally salient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61</a:t>
            </a:fld>
            <a:endParaRPr lang="en-US"/>
          </a:p>
        </p:txBody>
      </p:sp>
    </p:spTree>
    <p:extLst>
      <p:ext uri="{BB962C8B-B14F-4D97-AF65-F5344CB8AC3E}">
        <p14:creationId xmlns:p14="http://schemas.microsoft.com/office/powerpoint/2010/main" val="3607767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identified which emotions they felt from 14 options sourced from the PANAS, </a:t>
            </a:r>
          </a:p>
          <a:p>
            <a:endParaRPr lang="en-US" dirty="0"/>
          </a:p>
          <a:p>
            <a:r>
              <a:rPr lang="en-US" dirty="0"/>
              <a:t>how intense they felt those emotions, </a:t>
            </a:r>
          </a:p>
          <a:p>
            <a:endParaRPr lang="en-US" dirty="0"/>
          </a:p>
          <a:p>
            <a:r>
              <a:rPr lang="en-US" dirty="0"/>
              <a:t>and then, in a free response box, </a:t>
            </a:r>
          </a:p>
          <a:p>
            <a:endParaRPr lang="en-US" dirty="0"/>
          </a:p>
          <a:p>
            <a:r>
              <a:rPr lang="en-US" dirty="0"/>
              <a:t>were asked to describe how they attempted to self-regulate those emotions if they did at all. </a:t>
            </a:r>
          </a:p>
          <a:p>
            <a:endParaRPr lang="en-US" dirty="0"/>
          </a:p>
          <a:p>
            <a:r>
              <a:rPr lang="en-US" dirty="0"/>
              <a:t>They also completed a number of individual difference measures.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62</a:t>
            </a:fld>
            <a:endParaRPr lang="en-US"/>
          </a:p>
        </p:txBody>
      </p:sp>
    </p:spTree>
    <p:extLst>
      <p:ext uri="{BB962C8B-B14F-4D97-AF65-F5344CB8AC3E}">
        <p14:creationId xmlns:p14="http://schemas.microsoft.com/office/powerpoint/2010/main" val="1510493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strategy responses were then coded by a team of independent, </a:t>
            </a:r>
          </a:p>
          <a:p>
            <a:endParaRPr lang="en-US" dirty="0"/>
          </a:p>
          <a:p>
            <a:r>
              <a:rPr lang="en-US" dirty="0"/>
              <a:t>hypothesis-blind raters trained to identify strategies. </a:t>
            </a:r>
          </a:p>
          <a:p>
            <a:endParaRPr lang="en-US" dirty="0"/>
          </a:p>
          <a:p>
            <a:r>
              <a:rPr lang="en-US" dirty="0"/>
              <a:t>And from there what I really wanted to establish was just whether this paradigm has any legs. </a:t>
            </a:r>
          </a:p>
          <a:p>
            <a:endParaRPr lang="en-US" dirty="0"/>
          </a:p>
          <a:p>
            <a:r>
              <a:rPr lang="en-US" dirty="0"/>
              <a:t>Can we study self-regulation in this way? </a:t>
            </a:r>
          </a:p>
          <a:p>
            <a:endParaRPr lang="en-US" dirty="0"/>
          </a:p>
          <a:p>
            <a:r>
              <a:rPr lang="en-US" dirty="0"/>
              <a:t>And so what did we find?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63</a:t>
            </a:fld>
            <a:endParaRPr lang="en-US"/>
          </a:p>
        </p:txBody>
      </p:sp>
    </p:spTree>
    <p:extLst>
      <p:ext uri="{BB962C8B-B14F-4D97-AF65-F5344CB8AC3E}">
        <p14:creationId xmlns:p14="http://schemas.microsoft.com/office/powerpoint/2010/main" val="3789900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64</a:t>
            </a:fld>
            <a:endParaRPr lang="en-US"/>
          </a:p>
        </p:txBody>
      </p:sp>
    </p:spTree>
    <p:extLst>
      <p:ext uri="{BB962C8B-B14F-4D97-AF65-F5344CB8AC3E}">
        <p14:creationId xmlns:p14="http://schemas.microsoft.com/office/powerpoint/2010/main" val="3388126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65</a:t>
            </a:fld>
            <a:endParaRPr lang="en-US"/>
          </a:p>
        </p:txBody>
      </p:sp>
    </p:spTree>
    <p:extLst>
      <p:ext uri="{BB962C8B-B14F-4D97-AF65-F5344CB8AC3E}">
        <p14:creationId xmlns:p14="http://schemas.microsoft.com/office/powerpoint/2010/main" val="8095470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66</a:t>
            </a:fld>
            <a:endParaRPr lang="en-US"/>
          </a:p>
        </p:txBody>
      </p:sp>
    </p:spTree>
    <p:extLst>
      <p:ext uri="{BB962C8B-B14F-4D97-AF65-F5344CB8AC3E}">
        <p14:creationId xmlns:p14="http://schemas.microsoft.com/office/powerpoint/2010/main" val="41514345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67</a:t>
            </a:fld>
            <a:endParaRPr lang="en-US"/>
          </a:p>
        </p:txBody>
      </p:sp>
    </p:spTree>
    <p:extLst>
      <p:ext uri="{BB962C8B-B14F-4D97-AF65-F5344CB8AC3E}">
        <p14:creationId xmlns:p14="http://schemas.microsoft.com/office/powerpoint/2010/main" val="24778219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68</a:t>
            </a:fld>
            <a:endParaRPr lang="en-US"/>
          </a:p>
        </p:txBody>
      </p:sp>
    </p:spTree>
    <p:extLst>
      <p:ext uri="{BB962C8B-B14F-4D97-AF65-F5344CB8AC3E}">
        <p14:creationId xmlns:p14="http://schemas.microsoft.com/office/powerpoint/2010/main" val="3426808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69</a:t>
            </a:fld>
            <a:endParaRPr lang="en-US"/>
          </a:p>
        </p:txBody>
      </p:sp>
    </p:spTree>
    <p:extLst>
      <p:ext uri="{BB962C8B-B14F-4D97-AF65-F5344CB8AC3E}">
        <p14:creationId xmlns:p14="http://schemas.microsoft.com/office/powerpoint/2010/main" val="147212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a:t>
            </a:fld>
            <a:endParaRPr lang="en-US"/>
          </a:p>
        </p:txBody>
      </p:sp>
    </p:spTree>
    <p:extLst>
      <p:ext uri="{BB962C8B-B14F-4D97-AF65-F5344CB8AC3E}">
        <p14:creationId xmlns:p14="http://schemas.microsoft.com/office/powerpoint/2010/main" val="8135231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70</a:t>
            </a:fld>
            <a:endParaRPr lang="en-US"/>
          </a:p>
        </p:txBody>
      </p:sp>
    </p:spTree>
    <p:extLst>
      <p:ext uri="{BB962C8B-B14F-4D97-AF65-F5344CB8AC3E}">
        <p14:creationId xmlns:p14="http://schemas.microsoft.com/office/powerpoint/2010/main" val="2578137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71</a:t>
            </a:fld>
            <a:endParaRPr lang="en-US"/>
          </a:p>
        </p:txBody>
      </p:sp>
    </p:spTree>
    <p:extLst>
      <p:ext uri="{BB962C8B-B14F-4D97-AF65-F5344CB8AC3E}">
        <p14:creationId xmlns:p14="http://schemas.microsoft.com/office/powerpoint/2010/main" val="16491777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 felt fairly convinced that we are seeing spontaneous self-regulation here</a:t>
            </a:r>
          </a:p>
          <a:p>
            <a:endParaRPr lang="en-US" dirty="0"/>
          </a:p>
          <a:p>
            <a:r>
              <a:rPr lang="en-US" dirty="0"/>
              <a:t>When we ran our analysis to examine whether this affective intensity predicted strategy usage, we failed to find a relationship</a:t>
            </a:r>
          </a:p>
          <a:p>
            <a:endParaRPr lang="en-US" dirty="0"/>
          </a:p>
          <a:p>
            <a:r>
              <a:rPr lang="en-US" dirty="0"/>
              <a:t>But there were a number of issues with this study design</a:t>
            </a:r>
          </a:p>
          <a:p>
            <a:endParaRPr lang="en-US" dirty="0"/>
          </a:p>
          <a:p>
            <a:r>
              <a:rPr lang="en-US" dirty="0"/>
              <a:t>[DELAY IN TIME]</a:t>
            </a:r>
          </a:p>
          <a:p>
            <a:endParaRPr lang="en-US" dirty="0"/>
          </a:p>
          <a:p>
            <a:r>
              <a:rPr lang="en-US" dirty="0"/>
              <a:t>[SMALL SAMPLE SIZE]</a:t>
            </a:r>
          </a:p>
          <a:p>
            <a:endParaRPr lang="en-US" dirty="0"/>
          </a:p>
          <a:p>
            <a:r>
              <a:rPr lang="en-US" dirty="0"/>
              <a:t>[PRESECRIBED EMOTIONS]</a:t>
            </a:r>
          </a:p>
        </p:txBody>
      </p:sp>
      <p:sp>
        <p:nvSpPr>
          <p:cNvPr id="4" name="Slide Number Placeholder 3"/>
          <p:cNvSpPr>
            <a:spLocks noGrp="1"/>
          </p:cNvSpPr>
          <p:nvPr>
            <p:ph type="sldNum" sz="quarter" idx="5"/>
          </p:nvPr>
        </p:nvSpPr>
        <p:spPr/>
        <p:txBody>
          <a:bodyPr/>
          <a:lstStyle/>
          <a:p>
            <a:fld id="{737D205A-A210-4D70-A5A7-4AE9F5805460}" type="slidenum">
              <a:rPr lang="en-US" smtClean="0"/>
              <a:t>72</a:t>
            </a:fld>
            <a:endParaRPr lang="en-US"/>
          </a:p>
        </p:txBody>
      </p:sp>
    </p:spTree>
    <p:extLst>
      <p:ext uri="{BB962C8B-B14F-4D97-AF65-F5344CB8AC3E}">
        <p14:creationId xmlns:p14="http://schemas.microsoft.com/office/powerpoint/2010/main" val="30169939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included 118 people</a:t>
            </a:r>
          </a:p>
          <a:p>
            <a:endParaRPr lang="en-US" dirty="0"/>
          </a:p>
          <a:p>
            <a:r>
              <a:rPr lang="en-US" dirty="0"/>
              <a:t>Using observed effect from pilot</a:t>
            </a:r>
          </a:p>
          <a:p>
            <a:endParaRPr lang="en-US" dirty="0"/>
          </a:p>
          <a:p>
            <a:r>
              <a:rPr lang="en-US" dirty="0"/>
              <a:t>No time lag</a:t>
            </a:r>
          </a:p>
        </p:txBody>
      </p:sp>
      <p:sp>
        <p:nvSpPr>
          <p:cNvPr id="4" name="Slide Number Placeholder 3"/>
          <p:cNvSpPr>
            <a:spLocks noGrp="1"/>
          </p:cNvSpPr>
          <p:nvPr>
            <p:ph type="sldNum" sz="quarter" idx="5"/>
          </p:nvPr>
        </p:nvSpPr>
        <p:spPr/>
        <p:txBody>
          <a:bodyPr/>
          <a:lstStyle/>
          <a:p>
            <a:fld id="{737D205A-A210-4D70-A5A7-4AE9F5805460}" type="slidenum">
              <a:rPr lang="en-US" smtClean="0"/>
              <a:t>73</a:t>
            </a:fld>
            <a:endParaRPr lang="en-US"/>
          </a:p>
        </p:txBody>
      </p:sp>
    </p:spTree>
    <p:extLst>
      <p:ext uri="{BB962C8B-B14F-4D97-AF65-F5344CB8AC3E}">
        <p14:creationId xmlns:p14="http://schemas.microsoft.com/office/powerpoint/2010/main" val="3937436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74</a:t>
            </a:fld>
            <a:endParaRPr lang="en-US"/>
          </a:p>
        </p:txBody>
      </p:sp>
    </p:spTree>
    <p:extLst>
      <p:ext uri="{BB962C8B-B14F-4D97-AF65-F5344CB8AC3E}">
        <p14:creationId xmlns:p14="http://schemas.microsoft.com/office/powerpoint/2010/main" val="26520175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75</a:t>
            </a:fld>
            <a:endParaRPr lang="en-US"/>
          </a:p>
        </p:txBody>
      </p:sp>
    </p:spTree>
    <p:extLst>
      <p:ext uri="{BB962C8B-B14F-4D97-AF65-F5344CB8AC3E}">
        <p14:creationId xmlns:p14="http://schemas.microsoft.com/office/powerpoint/2010/main" val="39341236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76</a:t>
            </a:fld>
            <a:endParaRPr lang="en-US"/>
          </a:p>
        </p:txBody>
      </p:sp>
    </p:spTree>
    <p:extLst>
      <p:ext uri="{BB962C8B-B14F-4D97-AF65-F5344CB8AC3E}">
        <p14:creationId xmlns:p14="http://schemas.microsoft.com/office/powerpoint/2010/main" val="13231836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77</a:t>
            </a:fld>
            <a:endParaRPr lang="en-US"/>
          </a:p>
        </p:txBody>
      </p:sp>
    </p:spTree>
    <p:extLst>
      <p:ext uri="{BB962C8B-B14F-4D97-AF65-F5344CB8AC3E}">
        <p14:creationId xmlns:p14="http://schemas.microsoft.com/office/powerpoint/2010/main" val="42468124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78</a:t>
            </a:fld>
            <a:endParaRPr lang="en-US"/>
          </a:p>
        </p:txBody>
      </p:sp>
    </p:spTree>
    <p:extLst>
      <p:ext uri="{BB962C8B-B14F-4D97-AF65-F5344CB8AC3E}">
        <p14:creationId xmlns:p14="http://schemas.microsoft.com/office/powerpoint/2010/main" val="17326172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[BEFORE MOVING ON] and again, this is replicating what we found in our pilot</a:t>
            </a:r>
          </a:p>
        </p:txBody>
      </p:sp>
      <p:sp>
        <p:nvSpPr>
          <p:cNvPr id="4" name="Slide Number Placeholder 3"/>
          <p:cNvSpPr>
            <a:spLocks noGrp="1"/>
          </p:cNvSpPr>
          <p:nvPr>
            <p:ph type="sldNum" sz="quarter" idx="10"/>
          </p:nvPr>
        </p:nvSpPr>
        <p:spPr/>
        <p:txBody>
          <a:bodyPr/>
          <a:lstStyle/>
          <a:p>
            <a:fld id="{737D205A-A210-4D70-A5A7-4AE9F5805460}" type="slidenum">
              <a:rPr lang="en-US" smtClean="0"/>
              <a:t>79</a:t>
            </a:fld>
            <a:endParaRPr lang="en-US"/>
          </a:p>
        </p:txBody>
      </p:sp>
    </p:spTree>
    <p:extLst>
      <p:ext uri="{BB962C8B-B14F-4D97-AF65-F5344CB8AC3E}">
        <p14:creationId xmlns:p14="http://schemas.microsoft.com/office/powerpoint/2010/main" val="115693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Realistic circumstances</a:t>
            </a:r>
          </a:p>
          <a:p>
            <a:r>
              <a:rPr lang="en-US" dirty="0"/>
              <a:t>Contextually sensitive</a:t>
            </a:r>
          </a:p>
        </p:txBody>
      </p:sp>
      <p:sp>
        <p:nvSpPr>
          <p:cNvPr id="4" name="Slide Number Placeholder 3"/>
          <p:cNvSpPr>
            <a:spLocks noGrp="1"/>
          </p:cNvSpPr>
          <p:nvPr>
            <p:ph type="sldNum" sz="quarter" idx="5"/>
          </p:nvPr>
        </p:nvSpPr>
        <p:spPr/>
        <p:txBody>
          <a:bodyPr/>
          <a:lstStyle/>
          <a:p>
            <a:fld id="{737D205A-A210-4D70-A5A7-4AE9F5805460}" type="slidenum">
              <a:rPr lang="en-US" smtClean="0"/>
              <a:t>8</a:t>
            </a:fld>
            <a:endParaRPr lang="en-US"/>
          </a:p>
        </p:txBody>
      </p:sp>
    </p:spTree>
    <p:extLst>
      <p:ext uri="{BB962C8B-B14F-4D97-AF65-F5344CB8AC3E}">
        <p14:creationId xmlns:p14="http://schemas.microsoft.com/office/powerpoint/2010/main" val="25201769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81</a:t>
            </a:fld>
            <a:endParaRPr lang="en-US"/>
          </a:p>
        </p:txBody>
      </p:sp>
    </p:spTree>
    <p:extLst>
      <p:ext uri="{BB962C8B-B14F-4D97-AF65-F5344CB8AC3E}">
        <p14:creationId xmlns:p14="http://schemas.microsoft.com/office/powerpoint/2010/main" val="16916350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82</a:t>
            </a:fld>
            <a:endParaRPr lang="en-US"/>
          </a:p>
        </p:txBody>
      </p:sp>
    </p:spTree>
    <p:extLst>
      <p:ext uri="{BB962C8B-B14F-4D97-AF65-F5344CB8AC3E}">
        <p14:creationId xmlns:p14="http://schemas.microsoft.com/office/powerpoint/2010/main" val="10749187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the second thing I think we can take away here</a:t>
            </a:r>
          </a:p>
          <a:p>
            <a:endParaRPr lang="en-US" dirty="0"/>
          </a:p>
          <a:p>
            <a:r>
              <a:rPr lang="en-US" dirty="0"/>
              <a:t>[TALK]</a:t>
            </a:r>
          </a:p>
          <a:p>
            <a:endParaRPr lang="en-US" dirty="0"/>
          </a:p>
          <a:p>
            <a:r>
              <a:rPr lang="en-US" dirty="0"/>
              <a:t>But where does that leave us?</a:t>
            </a:r>
          </a:p>
          <a:p>
            <a:endParaRPr lang="en-US" dirty="0"/>
          </a:p>
          <a:p>
            <a:r>
              <a:rPr lang="en-US" dirty="0"/>
              <a:t>A null effect is not very exciting and doesn’t really tell us much</a:t>
            </a:r>
          </a:p>
        </p:txBody>
      </p:sp>
      <p:sp>
        <p:nvSpPr>
          <p:cNvPr id="4" name="Slide Number Placeholder 3"/>
          <p:cNvSpPr>
            <a:spLocks noGrp="1"/>
          </p:cNvSpPr>
          <p:nvPr>
            <p:ph type="sldNum" sz="quarter" idx="5"/>
          </p:nvPr>
        </p:nvSpPr>
        <p:spPr/>
        <p:txBody>
          <a:bodyPr/>
          <a:lstStyle/>
          <a:p>
            <a:fld id="{737D205A-A210-4D70-A5A7-4AE9F5805460}" type="slidenum">
              <a:rPr lang="en-US" smtClean="0"/>
              <a:t>84</a:t>
            </a:fld>
            <a:endParaRPr lang="en-US"/>
          </a:p>
        </p:txBody>
      </p:sp>
    </p:spTree>
    <p:extLst>
      <p:ext uri="{BB962C8B-B14F-4D97-AF65-F5344CB8AC3E}">
        <p14:creationId xmlns:p14="http://schemas.microsoft.com/office/powerpoint/2010/main" val="39162163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85</a:t>
            </a:fld>
            <a:endParaRPr lang="en-US"/>
          </a:p>
        </p:txBody>
      </p:sp>
    </p:spTree>
    <p:extLst>
      <p:ext uri="{BB962C8B-B14F-4D97-AF65-F5344CB8AC3E}">
        <p14:creationId xmlns:p14="http://schemas.microsoft.com/office/powerpoint/2010/main" val="19730944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86</a:t>
            </a:fld>
            <a:endParaRPr lang="en-US"/>
          </a:p>
        </p:txBody>
      </p:sp>
    </p:spTree>
    <p:extLst>
      <p:ext uri="{BB962C8B-B14F-4D97-AF65-F5344CB8AC3E}">
        <p14:creationId xmlns:p14="http://schemas.microsoft.com/office/powerpoint/2010/main" val="37328279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87</a:t>
            </a:fld>
            <a:endParaRPr lang="en-US"/>
          </a:p>
        </p:txBody>
      </p:sp>
    </p:spTree>
    <p:extLst>
      <p:ext uri="{BB962C8B-B14F-4D97-AF65-F5344CB8AC3E}">
        <p14:creationId xmlns:p14="http://schemas.microsoft.com/office/powerpoint/2010/main" val="28203703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88</a:t>
            </a:fld>
            <a:endParaRPr lang="en-US"/>
          </a:p>
        </p:txBody>
      </p:sp>
    </p:spTree>
    <p:extLst>
      <p:ext uri="{BB962C8B-B14F-4D97-AF65-F5344CB8AC3E}">
        <p14:creationId xmlns:p14="http://schemas.microsoft.com/office/powerpoint/2010/main" val="40292678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90</a:t>
            </a:fld>
            <a:endParaRPr lang="en-US"/>
          </a:p>
        </p:txBody>
      </p:sp>
    </p:spTree>
    <p:extLst>
      <p:ext uri="{BB962C8B-B14F-4D97-AF65-F5344CB8AC3E}">
        <p14:creationId xmlns:p14="http://schemas.microsoft.com/office/powerpoint/2010/main" val="24998545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91</a:t>
            </a:fld>
            <a:endParaRPr lang="en-US"/>
          </a:p>
        </p:txBody>
      </p:sp>
    </p:spTree>
    <p:extLst>
      <p:ext uri="{BB962C8B-B14F-4D97-AF65-F5344CB8AC3E}">
        <p14:creationId xmlns:p14="http://schemas.microsoft.com/office/powerpoint/2010/main" val="30381374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92</a:t>
            </a:fld>
            <a:endParaRPr lang="en-US"/>
          </a:p>
        </p:txBody>
      </p:sp>
    </p:spTree>
    <p:extLst>
      <p:ext uri="{BB962C8B-B14F-4D97-AF65-F5344CB8AC3E}">
        <p14:creationId xmlns:p14="http://schemas.microsoft.com/office/powerpoint/2010/main" val="657388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Idealized</a:t>
            </a:r>
          </a:p>
          <a:p>
            <a:r>
              <a:rPr lang="en-US" dirty="0"/>
              <a:t>Trained</a:t>
            </a:r>
          </a:p>
          <a:p>
            <a:r>
              <a:rPr lang="en-US" dirty="0"/>
              <a:t>Prompted</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a:t>
            </a:fld>
            <a:endParaRPr lang="en-US"/>
          </a:p>
        </p:txBody>
      </p:sp>
    </p:spTree>
    <p:extLst>
      <p:ext uri="{BB962C8B-B14F-4D97-AF65-F5344CB8AC3E}">
        <p14:creationId xmlns:p14="http://schemas.microsoft.com/office/powerpoint/2010/main" val="25963260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93</a:t>
            </a:fld>
            <a:endParaRPr lang="en-US"/>
          </a:p>
        </p:txBody>
      </p:sp>
    </p:spTree>
    <p:extLst>
      <p:ext uri="{BB962C8B-B14F-4D97-AF65-F5344CB8AC3E}">
        <p14:creationId xmlns:p14="http://schemas.microsoft.com/office/powerpoint/2010/main" val="18545701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96</a:t>
            </a:fld>
            <a:endParaRPr lang="en-US"/>
          </a:p>
        </p:txBody>
      </p:sp>
    </p:spTree>
    <p:extLst>
      <p:ext uri="{BB962C8B-B14F-4D97-AF65-F5344CB8AC3E}">
        <p14:creationId xmlns:p14="http://schemas.microsoft.com/office/powerpoint/2010/main" val="2911762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97</a:t>
            </a:fld>
            <a:endParaRPr lang="en-US"/>
          </a:p>
        </p:txBody>
      </p:sp>
    </p:spTree>
    <p:extLst>
      <p:ext uri="{BB962C8B-B14F-4D97-AF65-F5344CB8AC3E}">
        <p14:creationId xmlns:p14="http://schemas.microsoft.com/office/powerpoint/2010/main" val="8499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98</a:t>
            </a:fld>
            <a:endParaRPr lang="en-US"/>
          </a:p>
        </p:txBody>
      </p:sp>
    </p:spTree>
    <p:extLst>
      <p:ext uri="{BB962C8B-B14F-4D97-AF65-F5344CB8AC3E}">
        <p14:creationId xmlns:p14="http://schemas.microsoft.com/office/powerpoint/2010/main" val="12162892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also be very up front about our limitations </a:t>
            </a:r>
          </a:p>
        </p:txBody>
      </p:sp>
      <p:sp>
        <p:nvSpPr>
          <p:cNvPr id="4" name="Slide Number Placeholder 3"/>
          <p:cNvSpPr>
            <a:spLocks noGrp="1"/>
          </p:cNvSpPr>
          <p:nvPr>
            <p:ph type="sldNum" sz="quarter" idx="5"/>
          </p:nvPr>
        </p:nvSpPr>
        <p:spPr/>
        <p:txBody>
          <a:bodyPr/>
          <a:lstStyle/>
          <a:p>
            <a:fld id="{2BCD780D-AFF0-4875-B9AC-BABCE7BE7712}" type="slidenum">
              <a:rPr lang="en-US" smtClean="0"/>
              <a:t>99</a:t>
            </a:fld>
            <a:endParaRPr lang="en-US"/>
          </a:p>
        </p:txBody>
      </p:sp>
    </p:spTree>
    <p:extLst>
      <p:ext uri="{BB962C8B-B14F-4D97-AF65-F5344CB8AC3E}">
        <p14:creationId xmlns:p14="http://schemas.microsoft.com/office/powerpoint/2010/main" val="8521425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deny the likelihood that some self-selection bias was at play here.</a:t>
            </a:r>
          </a:p>
          <a:p>
            <a:endParaRPr lang="en-US" dirty="0"/>
          </a:p>
          <a:p>
            <a:r>
              <a:rPr lang="en-US" dirty="0"/>
              <a:t>We tried our best to monitor this and test this. We did find quite a bit of diversity in the distribution of participant responses to questions like “How much do you enjoy or are fearful of haunted houses?”</a:t>
            </a:r>
          </a:p>
          <a:p>
            <a:endParaRPr lang="en-US" dirty="0"/>
          </a:p>
          <a:p>
            <a:r>
              <a:rPr lang="en-US" dirty="0"/>
              <a:t>We captured participant expectations and motivations for participation. But no matter what </a:t>
            </a:r>
          </a:p>
        </p:txBody>
      </p:sp>
      <p:sp>
        <p:nvSpPr>
          <p:cNvPr id="4" name="Slide Number Placeholder 3"/>
          <p:cNvSpPr>
            <a:spLocks noGrp="1"/>
          </p:cNvSpPr>
          <p:nvPr>
            <p:ph type="sldNum" sz="quarter" idx="5"/>
          </p:nvPr>
        </p:nvSpPr>
        <p:spPr/>
        <p:txBody>
          <a:bodyPr/>
          <a:lstStyle/>
          <a:p>
            <a:fld id="{2BCD780D-AFF0-4875-B9AC-BABCE7BE7712}" type="slidenum">
              <a:rPr lang="en-US" smtClean="0"/>
              <a:t>100</a:t>
            </a:fld>
            <a:endParaRPr lang="en-US"/>
          </a:p>
        </p:txBody>
      </p:sp>
    </p:spTree>
    <p:extLst>
      <p:ext uri="{BB962C8B-B14F-4D97-AF65-F5344CB8AC3E}">
        <p14:creationId xmlns:p14="http://schemas.microsoft.com/office/powerpoint/2010/main" val="35078390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advertise for a study on fear at a nationally famous haunted house</a:t>
            </a:r>
          </a:p>
          <a:p>
            <a:endParaRPr lang="en-US" dirty="0"/>
          </a:p>
          <a:p>
            <a:r>
              <a:rPr lang="en-US" dirty="0"/>
              <a:t>You have to assume certain types of participants are not responding to the ad</a:t>
            </a:r>
          </a:p>
        </p:txBody>
      </p:sp>
      <p:sp>
        <p:nvSpPr>
          <p:cNvPr id="4" name="Slide Number Placeholder 3"/>
          <p:cNvSpPr>
            <a:spLocks noGrp="1"/>
          </p:cNvSpPr>
          <p:nvPr>
            <p:ph type="sldNum" sz="quarter" idx="5"/>
          </p:nvPr>
        </p:nvSpPr>
        <p:spPr/>
        <p:txBody>
          <a:bodyPr/>
          <a:lstStyle/>
          <a:p>
            <a:fld id="{2BCD780D-AFF0-4875-B9AC-BABCE7BE7712}" type="slidenum">
              <a:rPr lang="en-US" smtClean="0"/>
              <a:t>101</a:t>
            </a:fld>
            <a:endParaRPr lang="en-US"/>
          </a:p>
        </p:txBody>
      </p:sp>
    </p:spTree>
    <p:extLst>
      <p:ext uri="{BB962C8B-B14F-4D97-AF65-F5344CB8AC3E}">
        <p14:creationId xmlns:p14="http://schemas.microsoft.com/office/powerpoint/2010/main" val="33111419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believe  that this design incorporates many of those features that I think to be important, it still is a fundamentally artificial environment. </a:t>
            </a:r>
          </a:p>
          <a:p>
            <a:endParaRPr lang="en-US" dirty="0"/>
          </a:p>
          <a:p>
            <a:r>
              <a:rPr lang="en-US" dirty="0"/>
              <a:t>When describing it, I’m hesitant to call it quasi-naturalistic and in fact often prefer something like “Dynamic and Feature-rich”</a:t>
            </a:r>
          </a:p>
        </p:txBody>
      </p:sp>
      <p:sp>
        <p:nvSpPr>
          <p:cNvPr id="4" name="Slide Number Placeholder 3"/>
          <p:cNvSpPr>
            <a:spLocks noGrp="1"/>
          </p:cNvSpPr>
          <p:nvPr>
            <p:ph type="sldNum" sz="quarter" idx="5"/>
          </p:nvPr>
        </p:nvSpPr>
        <p:spPr/>
        <p:txBody>
          <a:bodyPr/>
          <a:lstStyle/>
          <a:p>
            <a:fld id="{2BCD780D-AFF0-4875-B9AC-BABCE7BE7712}" type="slidenum">
              <a:rPr lang="en-US" smtClean="0"/>
              <a:t>102</a:t>
            </a:fld>
            <a:endParaRPr lang="en-US"/>
          </a:p>
        </p:txBody>
      </p:sp>
    </p:spTree>
    <p:extLst>
      <p:ext uri="{BB962C8B-B14F-4D97-AF65-F5344CB8AC3E}">
        <p14:creationId xmlns:p14="http://schemas.microsoft.com/office/powerpoint/2010/main" val="705827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also a very resource intensive project which would not be possible without us being a very fortunate position to have received NSF funding for this project</a:t>
            </a:r>
          </a:p>
        </p:txBody>
      </p:sp>
      <p:sp>
        <p:nvSpPr>
          <p:cNvPr id="4" name="Slide Number Placeholder 3"/>
          <p:cNvSpPr>
            <a:spLocks noGrp="1"/>
          </p:cNvSpPr>
          <p:nvPr>
            <p:ph type="sldNum" sz="quarter" idx="5"/>
          </p:nvPr>
        </p:nvSpPr>
        <p:spPr/>
        <p:txBody>
          <a:bodyPr/>
          <a:lstStyle/>
          <a:p>
            <a:fld id="{2BCD780D-AFF0-4875-B9AC-BABCE7BE7712}" type="slidenum">
              <a:rPr lang="en-US" smtClean="0"/>
              <a:t>103</a:t>
            </a:fld>
            <a:endParaRPr lang="en-US"/>
          </a:p>
        </p:txBody>
      </p:sp>
    </p:spTree>
    <p:extLst>
      <p:ext uri="{BB962C8B-B14F-4D97-AF65-F5344CB8AC3E}">
        <p14:creationId xmlns:p14="http://schemas.microsoft.com/office/powerpoint/2010/main" val="30499087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also required a ton of coordination, not only within the lab but with the folks running the attraction as well. </a:t>
            </a:r>
          </a:p>
        </p:txBody>
      </p:sp>
      <p:sp>
        <p:nvSpPr>
          <p:cNvPr id="4" name="Slide Number Placeholder 3"/>
          <p:cNvSpPr>
            <a:spLocks noGrp="1"/>
          </p:cNvSpPr>
          <p:nvPr>
            <p:ph type="sldNum" sz="quarter" idx="5"/>
          </p:nvPr>
        </p:nvSpPr>
        <p:spPr/>
        <p:txBody>
          <a:bodyPr/>
          <a:lstStyle/>
          <a:p>
            <a:fld id="{2BCD780D-AFF0-4875-B9AC-BABCE7BE7712}" type="slidenum">
              <a:rPr lang="en-US" smtClean="0"/>
              <a:t>104</a:t>
            </a:fld>
            <a:endParaRPr lang="en-US"/>
          </a:p>
        </p:txBody>
      </p:sp>
    </p:spTree>
    <p:extLst>
      <p:ext uri="{BB962C8B-B14F-4D97-AF65-F5344CB8AC3E}">
        <p14:creationId xmlns:p14="http://schemas.microsoft.com/office/powerpoint/2010/main" val="2231415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D574-B790-DA63-8A76-6104DAE81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84F80-65E3-4A19-70BC-90D88ACB1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684C42-ABC9-D75D-FCD2-EE32C4E4C0B3}"/>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6396E8FE-CA60-7768-72E6-64E71A5FB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D5BF3-6D6D-8355-9257-DE4F64A7DBB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77509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8AB-C0F3-F15B-306F-82F6D689C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73D87D-8F52-C767-44C9-4030496C4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60BA1-CB21-6449-2A77-30784A54ED65}"/>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D8B283EF-8997-9539-0108-3F17BADCB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C9F1-166A-9F00-B0A6-E6134D9EE6C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48607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4ADDA-D6DD-EBDB-A4F8-E5515AD876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F726FB-F47A-C02B-9F5B-0E00772CD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9F8DD-DA00-EAA5-E330-9C0CF558F4CB}"/>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7586A6F4-0FAB-5FF2-86EC-338157A3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A9A4-B1B5-9299-E7E1-B885B9C6A92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4028597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213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D529-2443-8CD2-997C-8FB0F3A7A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613-57D5-C8F6-3B00-4B1407D1E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B3994-F563-C06B-F27C-32BFFDFD59CD}"/>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5A90A3F7-FAA7-8E7B-8B34-6A04497AA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8FB26-05BA-F944-4759-A2FCFAF1EBA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94297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5B7E-D61E-C55A-3F9E-6504979C0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7834D-E7CD-C915-F00F-CEA184B8E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02133-C0D1-E90D-BB76-8CA4182A4845}"/>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B5F28732-6023-630B-BE6A-F32DC7C1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11C16-79FB-4B1D-94E1-79D8A3AEA43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16300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5121-4B81-7D35-F438-5E6C8B22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D21C-3A4B-923F-C30F-61CA40E87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9348A-9EC5-DB90-D127-DE08B99D7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0EE280-6E95-06BB-11DA-36892D9B8C3D}"/>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6" name="Footer Placeholder 5">
            <a:extLst>
              <a:ext uri="{FF2B5EF4-FFF2-40B4-BE49-F238E27FC236}">
                <a16:creationId xmlns:a16="http://schemas.microsoft.com/office/drawing/2014/main" id="{B3692F03-92E1-CE52-D91B-75044FA96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9FC31-E853-68ED-CE86-22BA15E1476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7295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6C03-D508-0D41-1C1D-99DBF287D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8D6FE-D559-6F28-9EFD-DF89C25C0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CA174-A4E3-B849-EC33-D11478DD9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7536B2-F1AE-BBFC-FC0A-AE854A9DD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5BC8A8-DF26-9257-B76C-DAA4BE468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75FEF-088A-23C3-CE6A-7B18CB63E811}"/>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8" name="Footer Placeholder 7">
            <a:extLst>
              <a:ext uri="{FF2B5EF4-FFF2-40B4-BE49-F238E27FC236}">
                <a16:creationId xmlns:a16="http://schemas.microsoft.com/office/drawing/2014/main" id="{FF54E498-26AD-CEE3-4809-D63D30E01C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6A1731-FEF8-8E6F-BA3E-233475D353E3}"/>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50253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06BC-A0EA-3592-FB35-C48FB56FA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BEC1B-71D2-74F9-24C0-CECD14962209}"/>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4" name="Footer Placeholder 3">
            <a:extLst>
              <a:ext uri="{FF2B5EF4-FFF2-40B4-BE49-F238E27FC236}">
                <a16:creationId xmlns:a16="http://schemas.microsoft.com/office/drawing/2014/main" id="{2778F534-30EC-E51D-7FD8-595E2BD34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34412-076A-24FC-0C56-51DDD1F570D1}"/>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29080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FC980-E2B2-BFDB-BB59-9FA4214C764D}"/>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3" name="Footer Placeholder 2">
            <a:extLst>
              <a:ext uri="{FF2B5EF4-FFF2-40B4-BE49-F238E27FC236}">
                <a16:creationId xmlns:a16="http://schemas.microsoft.com/office/drawing/2014/main" id="{8FE3749F-B7C4-2F4F-9F5E-B3C2325B2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3732D-1F55-5E0D-624F-AC8FF4D119C6}"/>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42433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F71-345B-B375-75ED-9621460A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2F8A1-4D4F-0AD8-DEBD-791C84925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7B28D5-8FF1-4018-7D07-AB6B42EE5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201AF-6E1D-9B90-D573-088D26D752E7}"/>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6" name="Footer Placeholder 5">
            <a:extLst>
              <a:ext uri="{FF2B5EF4-FFF2-40B4-BE49-F238E27FC236}">
                <a16:creationId xmlns:a16="http://schemas.microsoft.com/office/drawing/2014/main" id="{4148A0F9-0F5F-C040-F939-A79729D40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BC72D-12DE-F3E9-DD15-799903A8EE9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1492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2AC9-A258-BE4E-24ED-AC1DE2FDF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3B3C3B-BC54-865B-06E4-402474878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AF05C-1104-8EF6-2819-07C37A93A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F4747-ECE0-6889-FB96-6724235332FE}"/>
              </a:ext>
            </a:extLst>
          </p:cNvPr>
          <p:cNvSpPr>
            <a:spLocks noGrp="1"/>
          </p:cNvSpPr>
          <p:nvPr>
            <p:ph type="dt" sz="half" idx="10"/>
          </p:nvPr>
        </p:nvSpPr>
        <p:spPr/>
        <p:txBody>
          <a:bodyPr/>
          <a:lstStyle/>
          <a:p>
            <a:fld id="{6C529509-377B-4E5C-84F2-9BD686639AD7}" type="datetimeFigureOut">
              <a:rPr lang="en-US" smtClean="0"/>
              <a:t>12/13/2023</a:t>
            </a:fld>
            <a:endParaRPr lang="en-US"/>
          </a:p>
        </p:txBody>
      </p:sp>
      <p:sp>
        <p:nvSpPr>
          <p:cNvPr id="6" name="Footer Placeholder 5">
            <a:extLst>
              <a:ext uri="{FF2B5EF4-FFF2-40B4-BE49-F238E27FC236}">
                <a16:creationId xmlns:a16="http://schemas.microsoft.com/office/drawing/2014/main" id="{6AB3018C-087B-7458-CE5E-02E940AE3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68FE6-F113-E3A4-9C0B-81A24B18A6D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57695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C0E3F-7E7D-DFC5-075B-9F5890AA0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4B7C1-5D77-4356-60F0-6D366C13E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19BB8-8646-7CBF-8C25-3DEE2851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29509-377B-4E5C-84F2-9BD686639AD7}" type="datetimeFigureOut">
              <a:rPr lang="en-US" smtClean="0"/>
              <a:t>12/13/2023</a:t>
            </a:fld>
            <a:endParaRPr lang="en-US"/>
          </a:p>
        </p:txBody>
      </p:sp>
      <p:sp>
        <p:nvSpPr>
          <p:cNvPr id="5" name="Footer Placeholder 4">
            <a:extLst>
              <a:ext uri="{FF2B5EF4-FFF2-40B4-BE49-F238E27FC236}">
                <a16:creationId xmlns:a16="http://schemas.microsoft.com/office/drawing/2014/main" id="{4A007997-100F-5E5B-3308-E88F58311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C4A-8326-7267-2B54-C5F0F44A9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6149A-4F59-4705-9C9B-47083566D3BA}" type="slidenum">
              <a:rPr lang="en-US" smtClean="0"/>
              <a:t>‹#›</a:t>
            </a:fld>
            <a:endParaRPr lang="en-US"/>
          </a:p>
        </p:txBody>
      </p:sp>
    </p:spTree>
    <p:extLst>
      <p:ext uri="{BB962C8B-B14F-4D97-AF65-F5344CB8AC3E}">
        <p14:creationId xmlns:p14="http://schemas.microsoft.com/office/powerpoint/2010/main" val="257231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lisafinks.com/top-10-scariest-chicago-haunted-house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12"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idyouknowfacts.com/heres-how-to-stop-arguing-and-actually-solve-your-relationship-problems/" TargetMode="External"/><Relationship Id="rId11" Type="http://schemas.openxmlformats.org/officeDocument/2006/relationships/image" Target="../media/image3.png"/><Relationship Id="rId5" Type="http://schemas.openxmlformats.org/officeDocument/2006/relationships/image" Target="../media/image10.png"/><Relationship Id="rId10" Type="http://schemas.openxmlformats.org/officeDocument/2006/relationships/hyperlink" Target="https://www.today.com/parents/study-bullies-have-higher-self-esteem-social-status-lower-levels-t36271" TargetMode="External"/><Relationship Id="rId4" Type="http://schemas.microsoft.com/office/2007/relationships/hdphoto" Target="../media/hdphoto3.wdp"/><Relationship Id="rId9" Type="http://schemas.microsoft.com/office/2007/relationships/hdphoto" Target="../media/hdphoto2.wdp"/><Relationship Id="rId14" Type="http://schemas.openxmlformats.org/officeDocument/2006/relationships/hyperlink" Target="https://www.pngall.com/versus-pn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hyperlink" Target="https://www.easternstate.org/searchlight-series"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easternstate.org/searchlight-series"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8.svg"/><Relationship Id="rId3" Type="http://schemas.openxmlformats.org/officeDocument/2006/relationships/hyperlink" Target="https://www.easternstate.org/searchlight-series" TargetMode="External"/><Relationship Id="rId7" Type="http://schemas.openxmlformats.org/officeDocument/2006/relationships/image" Target="../media/image120.svg"/><Relationship Id="rId12"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6.svg"/><Relationship Id="rId5" Type="http://schemas.openxmlformats.org/officeDocument/2006/relationships/image" Target="../media/image100.sv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4.svg"/></Relationships>
</file>

<file path=ppt/slides/_rels/slide108.xml.rels><?xml version="1.0" encoding="UTF-8" standalone="yes"?>
<Relationships xmlns="http://schemas.openxmlformats.org/package/2006/relationships"><Relationship Id="rId8" Type="http://schemas.openxmlformats.org/officeDocument/2006/relationships/hyperlink" Target="http://fridaythe13th.wikia.com/wiki/Jason_Voorhees" TargetMode="External"/><Relationship Id="rId3" Type="http://schemas.openxmlformats.org/officeDocument/2006/relationships/image" Target="../media/image13.jpg"/><Relationship Id="rId7" Type="http://schemas.microsoft.com/office/2007/relationships/hdphoto" Target="../media/hdphoto6.wdp"/><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eg"/><Relationship Id="rId10" Type="http://schemas.microsoft.com/office/2007/relationships/hdphoto" Target="../media/hdphoto7.wdp"/><Relationship Id="rId4" Type="http://schemas.openxmlformats.org/officeDocument/2006/relationships/hyperlink" Target="https://www.easternstate.org/searchlight-series" TargetMode="External"/><Relationship Id="rId9" Type="http://schemas.openxmlformats.org/officeDocument/2006/relationships/image" Target="../media/image38.png"/></Relationships>
</file>

<file path=ppt/slides/_rels/slide10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g"/><Relationship Id="rId7" Type="http://schemas.microsoft.com/office/2007/relationships/hdphoto" Target="../media/hdphoto4.wdp"/><Relationship Id="rId12" Type="http://schemas.openxmlformats.org/officeDocument/2006/relationships/hyperlink" Target="https://davidhencke.com/tag/muggers/" TargetMode="External"/><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15.png"/><Relationship Id="rId11" Type="http://schemas.microsoft.com/office/2007/relationships/hdphoto" Target="../media/hdphoto5.wdp"/><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7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84.svg"/><Relationship Id="rId5" Type="http://schemas.openxmlformats.org/officeDocument/2006/relationships/image" Target="../media/image76.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78.png"/></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6.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84.svg"/><Relationship Id="rId5" Type="http://schemas.openxmlformats.org/officeDocument/2006/relationships/image" Target="../media/image76.png"/><Relationship Id="rId4" Type="http://schemas.openxmlformats.org/officeDocument/2006/relationships/image" Target="../media/image82.svg"/></Relationships>
</file>

<file path=ppt/slides/_rels/slide11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42.jpeg"/><Relationship Id="rId1" Type="http://schemas.openxmlformats.org/officeDocument/2006/relationships/slideLayout" Target="../slideLayouts/slideLayout12.xml"/><Relationship Id="rId4" Type="http://schemas.openxmlformats.org/officeDocument/2006/relationships/hyperlink" Target="https://aestheticblasphemy.com/blog/quotables/life-quotes/the-right-and-the-wrong/176" TargetMode="External"/></Relationships>
</file>

<file path=ppt/slides/_rels/slide118.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hdphoto" Target="../media/hdphoto8.wdp"/><Relationship Id="rId7" Type="http://schemas.openxmlformats.org/officeDocument/2006/relationships/hyperlink" Target="https://dcmetrotherapy.com/2020/10/12/how-to-cope-with-nightmares/" TargetMode="External"/><Relationship Id="rId2" Type="http://schemas.openxmlformats.org/officeDocument/2006/relationships/image" Target="../media/image54.png"/><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55.png"/><Relationship Id="rId10" Type="http://schemas.openxmlformats.org/officeDocument/2006/relationships/hyperlink" Target="https://clipground.com/scream-mask-clipart.html" TargetMode="External"/><Relationship Id="rId4" Type="http://schemas.openxmlformats.org/officeDocument/2006/relationships/hyperlink" Target="https://www.univision.com/entretenimiento/cine-y-series/las-10-mejores-peliculas-de-terror-de-todos-los-tiempos-ya-no-hay-mas-dudas" TargetMode="External"/><Relationship Id="rId9" Type="http://schemas.microsoft.com/office/2007/relationships/hdphoto" Target="../media/hdphoto10.wdp"/></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5.wdp"/><Relationship Id="rId3" Type="http://schemas.openxmlformats.org/officeDocument/2006/relationships/image" Target="../media/image13.jp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0.svg"/><Relationship Id="rId11" Type="http://schemas.openxmlformats.org/officeDocument/2006/relationships/hyperlink" Target="https://www.pngall.com/angry-person-png/" TargetMode="External"/><Relationship Id="rId5" Type="http://schemas.openxmlformats.org/officeDocument/2006/relationships/image" Target="../media/image5.png"/><Relationship Id="rId10" Type="http://schemas.openxmlformats.org/officeDocument/2006/relationships/image" Target="../media/image16.png"/><Relationship Id="rId4" Type="http://schemas.openxmlformats.org/officeDocument/2006/relationships/hyperlink" Target="https://www.easternstate.org/searchlight-series" TargetMode="External"/><Relationship Id="rId9" Type="http://schemas.microsoft.com/office/2007/relationships/hdphoto" Target="../media/hdphoto4.wdp"/><Relationship Id="rId14" Type="http://schemas.openxmlformats.org/officeDocument/2006/relationships/hyperlink" Target="https://davidhencke.com/tag/muggers/"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2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www.easternstate.org/searchlight-series" TargetMode="External"/><Relationship Id="rId13" Type="http://schemas.openxmlformats.org/officeDocument/2006/relationships/hyperlink" Target="https://www.pngall.com/angry-person-png/" TargetMode="External"/><Relationship Id="rId3" Type="http://schemas.openxmlformats.org/officeDocument/2006/relationships/image" Target="../media/image5.png"/><Relationship Id="rId7" Type="http://schemas.openxmlformats.org/officeDocument/2006/relationships/image" Target="../media/image13.jpg"/><Relationship Id="rId12" Type="http://schemas.openxmlformats.org/officeDocument/2006/relationships/image" Target="../media/image16.png"/><Relationship Id="rId2" Type="http://schemas.openxmlformats.org/officeDocument/2006/relationships/notesSlide" Target="../notesSlides/notesSlide13.xml"/><Relationship Id="rId16" Type="http://schemas.openxmlformats.org/officeDocument/2006/relationships/hyperlink" Target="https://davidhencke.com/tag/muggers/" TargetMode="External"/><Relationship Id="rId1" Type="http://schemas.openxmlformats.org/officeDocument/2006/relationships/slideLayout" Target="../slideLayouts/slideLayout6.xml"/><Relationship Id="rId6" Type="http://schemas.openxmlformats.org/officeDocument/2006/relationships/image" Target="../media/image120.svg"/><Relationship Id="rId11" Type="http://schemas.microsoft.com/office/2007/relationships/hdphoto" Target="../media/hdphoto4.wdp"/><Relationship Id="rId5" Type="http://schemas.openxmlformats.org/officeDocument/2006/relationships/image" Target="../media/image6.png"/><Relationship Id="rId15" Type="http://schemas.microsoft.com/office/2007/relationships/hdphoto" Target="../media/hdphoto5.wdp"/><Relationship Id="rId10" Type="http://schemas.openxmlformats.org/officeDocument/2006/relationships/image" Target="../media/image15.png"/><Relationship Id="rId4" Type="http://schemas.openxmlformats.org/officeDocument/2006/relationships/image" Target="../media/image100.svg"/><Relationship Id="rId9" Type="http://schemas.openxmlformats.org/officeDocument/2006/relationships/image" Target="../media/image14.png"/><Relationship Id="rId14" Type="http://schemas.openxmlformats.org/officeDocument/2006/relationships/image" Target="../media/image17.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13" Type="http://schemas.microsoft.com/office/2007/relationships/hdphoto" Target="../media/hdphoto4.wdp"/><Relationship Id="rId18" Type="http://schemas.openxmlformats.org/officeDocument/2006/relationships/hyperlink" Target="https://davidhencke.com/tag/muggers/" TargetMode="External"/><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5.png"/><Relationship Id="rId17" Type="http://schemas.microsoft.com/office/2007/relationships/hdphoto" Target="../media/hdphoto5.wdp"/><Relationship Id="rId2" Type="http://schemas.openxmlformats.org/officeDocument/2006/relationships/notesSlide" Target="../notesSlides/notesSlide14.xml"/><Relationship Id="rId16"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20.svg"/><Relationship Id="rId11" Type="http://schemas.openxmlformats.org/officeDocument/2006/relationships/image" Target="../media/image14.png"/><Relationship Id="rId5" Type="http://schemas.openxmlformats.org/officeDocument/2006/relationships/image" Target="../media/image6.png"/><Relationship Id="rId15" Type="http://schemas.openxmlformats.org/officeDocument/2006/relationships/hyperlink" Target="https://www.pngall.com/angry-person-png/" TargetMode="External"/><Relationship Id="rId10" Type="http://schemas.openxmlformats.org/officeDocument/2006/relationships/hyperlink" Target="https://www.easternstate.org/searchlight-series" TargetMode="External"/><Relationship Id="rId4" Type="http://schemas.openxmlformats.org/officeDocument/2006/relationships/image" Target="../media/image100.svg"/><Relationship Id="rId9" Type="http://schemas.openxmlformats.org/officeDocument/2006/relationships/image" Target="../media/image13.jpg"/><Relationship Id="rId14" Type="http://schemas.openxmlformats.org/officeDocument/2006/relationships/image" Target="../media/image1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8" Type="http://schemas.openxmlformats.org/officeDocument/2006/relationships/hyperlink" Target="https://pixabay.com/en/green-laser-light-beam-1757807/" TargetMode="External"/><Relationship Id="rId3" Type="http://schemas.openxmlformats.org/officeDocument/2006/relationships/image" Target="../media/image32.jpeg"/><Relationship Id="rId7" Type="http://schemas.openxmlformats.org/officeDocument/2006/relationships/image" Target="../media/image40.jpe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41.jpeg"/></Relationships>
</file>

<file path=ppt/slides/_rels/slide1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4.png"/><Relationship Id="rId1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hyperlink" Target="https://www.easternstate.org/searchlight-series" TargetMode="External"/><Relationship Id="rId17" Type="http://schemas.openxmlformats.org/officeDocument/2006/relationships/hyperlink" Target="https://www.pngall.com/angry-person-png/" TargetMode="External"/><Relationship Id="rId2" Type="http://schemas.openxmlformats.org/officeDocument/2006/relationships/notesSlide" Target="../notesSlides/notesSlide15.xml"/><Relationship Id="rId16" Type="http://schemas.openxmlformats.org/officeDocument/2006/relationships/image" Target="../media/image16.png"/><Relationship Id="rId20" Type="http://schemas.openxmlformats.org/officeDocument/2006/relationships/hyperlink" Target="https://davidhencke.com/tag/muggers/" TargetMode="External"/><Relationship Id="rId1" Type="http://schemas.openxmlformats.org/officeDocument/2006/relationships/slideLayout" Target="../slideLayouts/slideLayout6.xml"/><Relationship Id="rId6" Type="http://schemas.openxmlformats.org/officeDocument/2006/relationships/image" Target="../media/image120.svg"/><Relationship Id="rId11" Type="http://schemas.openxmlformats.org/officeDocument/2006/relationships/image" Target="../media/image13.jpg"/><Relationship Id="rId5" Type="http://schemas.openxmlformats.org/officeDocument/2006/relationships/image" Target="../media/image6.png"/><Relationship Id="rId15" Type="http://schemas.microsoft.com/office/2007/relationships/hdphoto" Target="../media/hdphoto4.wdp"/><Relationship Id="rId10" Type="http://schemas.openxmlformats.org/officeDocument/2006/relationships/image" Target="../media/image16.svg"/><Relationship Id="rId19" Type="http://schemas.microsoft.com/office/2007/relationships/hdphoto" Target="../media/hdphoto5.wdp"/><Relationship Id="rId4" Type="http://schemas.openxmlformats.org/officeDocument/2006/relationships/image" Target="../media/image100.svg"/><Relationship Id="rId9" Type="http://schemas.openxmlformats.org/officeDocument/2006/relationships/image" Target="../media/image8.png"/><Relationship Id="rId14"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3.jpg"/><Relationship Id="rId18" Type="http://schemas.openxmlformats.org/officeDocument/2006/relationships/image" Target="../media/image16.png"/><Relationship Id="rId3" Type="http://schemas.openxmlformats.org/officeDocument/2006/relationships/image" Target="../media/image5.png"/><Relationship Id="rId21" Type="http://schemas.microsoft.com/office/2007/relationships/hdphoto" Target="../media/hdphoto5.wdp"/><Relationship Id="rId7" Type="http://schemas.openxmlformats.org/officeDocument/2006/relationships/image" Target="../media/image7.png"/><Relationship Id="rId12" Type="http://schemas.openxmlformats.org/officeDocument/2006/relationships/image" Target="../media/image18.svg"/><Relationship Id="rId17" Type="http://schemas.microsoft.com/office/2007/relationships/hdphoto" Target="../media/hdphoto4.wdp"/><Relationship Id="rId2" Type="http://schemas.openxmlformats.org/officeDocument/2006/relationships/notesSlide" Target="../notesSlides/notesSlide16.xml"/><Relationship Id="rId16" Type="http://schemas.openxmlformats.org/officeDocument/2006/relationships/image" Target="../media/image15.png"/><Relationship Id="rId20"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20.svg"/><Relationship Id="rId11" Type="http://schemas.openxmlformats.org/officeDocument/2006/relationships/image" Target="../media/image18.png"/><Relationship Id="rId24" Type="http://schemas.openxmlformats.org/officeDocument/2006/relationships/image" Target="../media/image20.svg"/><Relationship Id="rId5" Type="http://schemas.openxmlformats.org/officeDocument/2006/relationships/image" Target="../media/image6.png"/><Relationship Id="rId15" Type="http://schemas.openxmlformats.org/officeDocument/2006/relationships/image" Target="../media/image14.png"/><Relationship Id="rId23" Type="http://schemas.openxmlformats.org/officeDocument/2006/relationships/image" Target="../media/image19.png"/><Relationship Id="rId10" Type="http://schemas.openxmlformats.org/officeDocument/2006/relationships/image" Target="../media/image16.svg"/><Relationship Id="rId19" Type="http://schemas.openxmlformats.org/officeDocument/2006/relationships/hyperlink" Target="https://www.pngall.com/angry-person-png/" TargetMode="External"/><Relationship Id="rId4" Type="http://schemas.openxmlformats.org/officeDocument/2006/relationships/image" Target="../media/image100.svg"/><Relationship Id="rId9" Type="http://schemas.openxmlformats.org/officeDocument/2006/relationships/image" Target="../media/image8.png"/><Relationship Id="rId14" Type="http://schemas.openxmlformats.org/officeDocument/2006/relationships/hyperlink" Target="https://www.easternstate.org/searchlight-series" TargetMode="External"/><Relationship Id="rId22" Type="http://schemas.openxmlformats.org/officeDocument/2006/relationships/hyperlink" Target="https://davidhencke.com/tag/muggers/"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150.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9.png"/></Relationships>
</file>

<file path=ppt/slides/_rels/slide166.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13" Type="http://schemas.microsoft.com/office/2007/relationships/hdphoto" Target="../media/hdphoto3.wdp"/><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51.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hyperlink" Target="https://www.dreamstime.com/portrait-beautiful-young-woman-thinking-isolated-white-background-image153683474" TargetMode="External"/><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17.wdp"/><Relationship Id="rId4" Type="http://schemas.microsoft.com/office/2007/relationships/hdphoto" Target="../media/hdphoto2.wdp"/><Relationship Id="rId9" Type="http://schemas.openxmlformats.org/officeDocument/2006/relationships/image" Target="../media/image90.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3.jpg"/><Relationship Id="rId18" Type="http://schemas.openxmlformats.org/officeDocument/2006/relationships/image" Target="../media/image16.png"/><Relationship Id="rId3" Type="http://schemas.openxmlformats.org/officeDocument/2006/relationships/image" Target="../media/image5.png"/><Relationship Id="rId21" Type="http://schemas.microsoft.com/office/2007/relationships/hdphoto" Target="../media/hdphoto5.wdp"/><Relationship Id="rId7" Type="http://schemas.openxmlformats.org/officeDocument/2006/relationships/image" Target="../media/image7.png"/><Relationship Id="rId12" Type="http://schemas.openxmlformats.org/officeDocument/2006/relationships/image" Target="../media/image18.svg"/><Relationship Id="rId17" Type="http://schemas.microsoft.com/office/2007/relationships/hdphoto" Target="../media/hdphoto4.wdp"/><Relationship Id="rId2" Type="http://schemas.openxmlformats.org/officeDocument/2006/relationships/notesSlide" Target="../notesSlides/notesSlide17.xml"/><Relationship Id="rId16" Type="http://schemas.openxmlformats.org/officeDocument/2006/relationships/image" Target="../media/image15.png"/><Relationship Id="rId20"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20.svg"/><Relationship Id="rId11" Type="http://schemas.openxmlformats.org/officeDocument/2006/relationships/image" Target="../media/image18.png"/><Relationship Id="rId24" Type="http://schemas.openxmlformats.org/officeDocument/2006/relationships/image" Target="../media/image20.svg"/><Relationship Id="rId5" Type="http://schemas.openxmlformats.org/officeDocument/2006/relationships/image" Target="../media/image6.png"/><Relationship Id="rId15" Type="http://schemas.openxmlformats.org/officeDocument/2006/relationships/image" Target="../media/image14.png"/><Relationship Id="rId23" Type="http://schemas.openxmlformats.org/officeDocument/2006/relationships/image" Target="../media/image19.png"/><Relationship Id="rId10" Type="http://schemas.openxmlformats.org/officeDocument/2006/relationships/image" Target="../media/image16.svg"/><Relationship Id="rId19" Type="http://schemas.openxmlformats.org/officeDocument/2006/relationships/hyperlink" Target="https://www.pngall.com/angry-person-png/" TargetMode="External"/><Relationship Id="rId4" Type="http://schemas.openxmlformats.org/officeDocument/2006/relationships/image" Target="../media/image100.svg"/><Relationship Id="rId9" Type="http://schemas.openxmlformats.org/officeDocument/2006/relationships/image" Target="../media/image8.png"/><Relationship Id="rId14" Type="http://schemas.openxmlformats.org/officeDocument/2006/relationships/hyperlink" Target="https://www.easternstate.org/searchlight-series" TargetMode="External"/><Relationship Id="rId22" Type="http://schemas.openxmlformats.org/officeDocument/2006/relationships/hyperlink" Target="https://davidhencke.com/tag/muggers/" TargetMode="Externa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hyperlink" Target="https://davidhencke.com/tag/muggers/" TargetMode="External"/><Relationship Id="rId3" Type="http://schemas.openxmlformats.org/officeDocument/2006/relationships/image" Target="../media/image20.png"/><Relationship Id="rId7" Type="http://schemas.openxmlformats.org/officeDocument/2006/relationships/image" Target="../media/image15.png"/><Relationship Id="rId12" Type="http://schemas.microsoft.com/office/2007/relationships/hdphoto" Target="../media/hdphoto5.wdp"/><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hyperlink" Target="https://www.easternstate.org/searchlight-series" TargetMode="External"/><Relationship Id="rId15" Type="http://schemas.openxmlformats.org/officeDocument/2006/relationships/image" Target="../media/image20.svg"/><Relationship Id="rId10" Type="http://schemas.openxmlformats.org/officeDocument/2006/relationships/hyperlink" Target="https://www.pngall.com/angry-person-png/" TargetMode="External"/><Relationship Id="rId4" Type="http://schemas.openxmlformats.org/officeDocument/2006/relationships/image" Target="../media/image13.jpg"/><Relationship Id="rId9" Type="http://schemas.openxmlformats.org/officeDocument/2006/relationships/image" Target="../media/image16.png"/><Relationship Id="rId14" Type="http://schemas.openxmlformats.org/officeDocument/2006/relationships/image" Target="../media/image19.png"/></Relationships>
</file>

<file path=ppt/slides/_rels/slide180.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166.xml"/><Relationship Id="rId1" Type="http://schemas.openxmlformats.org/officeDocument/2006/relationships/slideLayout" Target="../slideLayouts/slideLayout7.xml"/><Relationship Id="rId5" Type="http://schemas.openxmlformats.org/officeDocument/2006/relationships/image" Target="../media/image95.tiff"/><Relationship Id="rId4" Type="http://schemas.openxmlformats.org/officeDocument/2006/relationships/image" Target="../media/image94.tiff"/></Relationships>
</file>

<file path=ppt/slides/_rels/slide183.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167.xml"/><Relationship Id="rId1" Type="http://schemas.openxmlformats.org/officeDocument/2006/relationships/slideLayout" Target="../slideLayouts/slideLayout7.xml"/><Relationship Id="rId4" Type="http://schemas.openxmlformats.org/officeDocument/2006/relationships/image" Target="../media/image93.tiff"/></Relationships>
</file>

<file path=ppt/slides/_rels/slide1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easternstate.org/searchlight-series" TargetMode="External"/><Relationship Id="rId7" Type="http://schemas.openxmlformats.org/officeDocument/2006/relationships/image" Target="../media/image8.sv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0.svg"/></Relationships>
</file>

<file path=ppt/slides/_rels/slide186.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1.xml"/><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hyperlink" Target="https://www.easternstate.org/searchlight-series"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19.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hyperlink" Target="https://davidhencke.com/tag/muggers/" TargetMode="External"/><Relationship Id="rId3" Type="http://schemas.openxmlformats.org/officeDocument/2006/relationships/image" Target="../media/image20.png"/><Relationship Id="rId7" Type="http://schemas.openxmlformats.org/officeDocument/2006/relationships/image" Target="../media/image15.png"/><Relationship Id="rId12" Type="http://schemas.microsoft.com/office/2007/relationships/hdphoto" Target="../media/hdphoto5.wdp"/><Relationship Id="rId17" Type="http://schemas.openxmlformats.org/officeDocument/2006/relationships/image" Target="../media/image22.png"/><Relationship Id="rId2" Type="http://schemas.openxmlformats.org/officeDocument/2006/relationships/notesSlide" Target="../notesSlides/notesSlide19.xml"/><Relationship Id="rId16"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hyperlink" Target="https://www.easternstate.org/searchlight-series" TargetMode="External"/><Relationship Id="rId15" Type="http://schemas.openxmlformats.org/officeDocument/2006/relationships/image" Target="../media/image20.svg"/><Relationship Id="rId10" Type="http://schemas.openxmlformats.org/officeDocument/2006/relationships/hyperlink" Target="https://www.pngall.com/angry-person-png/" TargetMode="External"/><Relationship Id="rId4" Type="http://schemas.openxmlformats.org/officeDocument/2006/relationships/image" Target="../media/image13.jpg"/><Relationship Id="rId9" Type="http://schemas.openxmlformats.org/officeDocument/2006/relationships/image" Target="../media/image16.png"/><Relationship Id="rId14" Type="http://schemas.openxmlformats.org/officeDocument/2006/relationships/image" Target="../media/image19.png"/></Relationships>
</file>

<file path=ppt/slides/_rels/slide19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6.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7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didyouknowfacts.com/heres-how-to-stop-arguing-and-actually-solve-your-relationship-problems/" TargetMode="Externa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5.wdp"/><Relationship Id="rId1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1.png"/><Relationship Id="rId2" Type="http://schemas.openxmlformats.org/officeDocument/2006/relationships/notesSlide" Target="../notesSlides/notesSlide20.xml"/><Relationship Id="rId16" Type="http://schemas.openxmlformats.org/officeDocument/2006/relationships/image" Target="../media/image20.svg"/><Relationship Id="rId1" Type="http://schemas.openxmlformats.org/officeDocument/2006/relationships/slideLayout" Target="../slideLayouts/slideLayout6.xml"/><Relationship Id="rId6" Type="http://schemas.openxmlformats.org/officeDocument/2006/relationships/hyperlink" Target="https://www.easternstate.org/searchlight-series" TargetMode="External"/><Relationship Id="rId11" Type="http://schemas.openxmlformats.org/officeDocument/2006/relationships/hyperlink" Target="https://www.pngall.com/angry-person-png/" TargetMode="External"/><Relationship Id="rId5" Type="http://schemas.openxmlformats.org/officeDocument/2006/relationships/image" Target="../media/image13.jpg"/><Relationship Id="rId1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23.png"/><Relationship Id="rId9" Type="http://schemas.microsoft.com/office/2007/relationships/hdphoto" Target="../media/hdphoto4.wdp"/><Relationship Id="rId14" Type="http://schemas.openxmlformats.org/officeDocument/2006/relationships/hyperlink" Target="https://davidhencke.com/tag/muggers/"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0.svg"/><Relationship Id="rId13" Type="http://schemas.microsoft.com/office/2007/relationships/hdphoto" Target="../media/hdphoto4.wdp"/><Relationship Id="rId18" Type="http://schemas.openxmlformats.org/officeDocument/2006/relationships/hyperlink" Target="https://davidhencke.com/tag/muggers/" TargetMode="External"/><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15.png"/><Relationship Id="rId17" Type="http://schemas.microsoft.com/office/2007/relationships/hdphoto" Target="../media/hdphoto5.wdp"/><Relationship Id="rId2" Type="http://schemas.openxmlformats.org/officeDocument/2006/relationships/notesSlide" Target="../notesSlides/notesSlide21.xml"/><Relationship Id="rId16" Type="http://schemas.openxmlformats.org/officeDocument/2006/relationships/image" Target="../media/image17.png"/><Relationship Id="rId20" Type="http://schemas.openxmlformats.org/officeDocument/2006/relationships/image" Target="../media/image20.svg"/><Relationship Id="rId1" Type="http://schemas.openxmlformats.org/officeDocument/2006/relationships/slideLayout" Target="../slideLayouts/slideLayout6.xml"/><Relationship Id="rId6" Type="http://schemas.openxmlformats.org/officeDocument/2006/relationships/image" Target="../media/image28.svg"/><Relationship Id="rId11" Type="http://schemas.openxmlformats.org/officeDocument/2006/relationships/image" Target="../media/image14.png"/><Relationship Id="rId5" Type="http://schemas.openxmlformats.org/officeDocument/2006/relationships/image" Target="../media/image25.png"/><Relationship Id="rId15" Type="http://schemas.openxmlformats.org/officeDocument/2006/relationships/hyperlink" Target="https://www.pngall.com/angry-person-png/" TargetMode="External"/><Relationship Id="rId10" Type="http://schemas.openxmlformats.org/officeDocument/2006/relationships/hyperlink" Target="https://www.easternstate.org/searchlight-series" TargetMode="External"/><Relationship Id="rId19" Type="http://schemas.openxmlformats.org/officeDocument/2006/relationships/image" Target="../media/image19.png"/><Relationship Id="rId4" Type="http://schemas.openxmlformats.org/officeDocument/2006/relationships/image" Target="../media/image26.svg"/><Relationship Id="rId9" Type="http://schemas.openxmlformats.org/officeDocument/2006/relationships/image" Target="../media/image13.jpg"/><Relationship Id="rId1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6.png"/><Relationship Id="rId18" Type="http://schemas.openxmlformats.org/officeDocument/2006/relationships/image" Target="../media/image16.sv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100.svg"/><Relationship Id="rId17" Type="http://schemas.openxmlformats.org/officeDocument/2006/relationships/image" Target="../media/image8.png"/><Relationship Id="rId2" Type="http://schemas.openxmlformats.org/officeDocument/2006/relationships/notesSlide" Target="../notesSlides/notesSlide22.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6.xml"/><Relationship Id="rId6" Type="http://schemas.openxmlformats.org/officeDocument/2006/relationships/image" Target="../media/image28.svg"/><Relationship Id="rId11" Type="http://schemas.openxmlformats.org/officeDocument/2006/relationships/image" Target="../media/image5.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hyperlink" Target="https://www.easternstate.org/searchlight-series" TargetMode="External"/><Relationship Id="rId19" Type="http://schemas.openxmlformats.org/officeDocument/2006/relationships/image" Target="../media/image18.png"/><Relationship Id="rId4" Type="http://schemas.openxmlformats.org/officeDocument/2006/relationships/image" Target="../media/image26.svg"/><Relationship Id="rId9" Type="http://schemas.openxmlformats.org/officeDocument/2006/relationships/image" Target="../media/image13.jpg"/><Relationship Id="rId14" Type="http://schemas.openxmlformats.org/officeDocument/2006/relationships/image" Target="../media/image120.sv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hyperlink" Target="https://freepngimg.com/png/21578-pac-man-ghost-clipart"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hyperlink" Target="https://commons.wikimedia.org/wiki/File:Pacman_HD.png" TargetMode="External"/><Relationship Id="rId4" Type="http://schemas.openxmlformats.org/officeDocument/2006/relationships/image" Target="../media/image28.png"/><Relationship Id="rId9" Type="http://schemas.openxmlformats.org/officeDocument/2006/relationships/image" Target="../media/image35.sv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hyperlink" Target="https://freepngimg.com/png/21578-pac-man-ghost-clipart"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hyperlink" Target="https://commons.wikimedia.org/wiki/File:Pacman_HD.png" TargetMode="External"/><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5.sv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jpeg"/><Relationship Id="rId18" Type="http://schemas.microsoft.com/office/2007/relationships/hdphoto" Target="../media/hdphoto4.wdp"/><Relationship Id="rId3" Type="http://schemas.openxmlformats.org/officeDocument/2006/relationships/image" Target="../media/image27.png"/><Relationship Id="rId21" Type="http://schemas.openxmlformats.org/officeDocument/2006/relationships/image" Target="../media/image17.png"/><Relationship Id="rId7" Type="http://schemas.openxmlformats.org/officeDocument/2006/relationships/hyperlink" Target="https://freepngimg.com/png/21578-pac-man-ghost-clipart" TargetMode="External"/><Relationship Id="rId12" Type="http://schemas.openxmlformats.org/officeDocument/2006/relationships/image" Target="../media/image32.jpeg"/><Relationship Id="rId17" Type="http://schemas.openxmlformats.org/officeDocument/2006/relationships/image" Target="../media/image15.png"/><Relationship Id="rId2" Type="http://schemas.openxmlformats.org/officeDocument/2006/relationships/notesSlide" Target="../notesSlides/notesSlide25.xml"/><Relationship Id="rId16" Type="http://schemas.openxmlformats.org/officeDocument/2006/relationships/image" Target="../media/image14.png"/><Relationship Id="rId20" Type="http://schemas.openxmlformats.org/officeDocument/2006/relationships/hyperlink" Target="https://www.pngall.com/angry-person-png/" TargetMode="Externa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hyperlink" Target="https://commons.wikimedia.org/wiki/File:Pacman_HD.png" TargetMode="External"/><Relationship Id="rId15" Type="http://schemas.openxmlformats.org/officeDocument/2006/relationships/image" Target="../media/image35.jpeg"/><Relationship Id="rId23" Type="http://schemas.openxmlformats.org/officeDocument/2006/relationships/hyperlink" Target="https://davidhencke.com/tag/muggers/" TargetMode="External"/><Relationship Id="rId10" Type="http://schemas.openxmlformats.org/officeDocument/2006/relationships/image" Target="../media/image31.png"/><Relationship Id="rId19" Type="http://schemas.openxmlformats.org/officeDocument/2006/relationships/image" Target="../media/image16.png"/><Relationship Id="rId4" Type="http://schemas.openxmlformats.org/officeDocument/2006/relationships/image" Target="../media/image28.png"/><Relationship Id="rId9" Type="http://schemas.openxmlformats.org/officeDocument/2006/relationships/image" Target="../media/image35.svg"/><Relationship Id="rId14" Type="http://schemas.openxmlformats.org/officeDocument/2006/relationships/image" Target="../media/image34.jpeg"/><Relationship Id="rId22" Type="http://schemas.microsoft.com/office/2007/relationships/hdphoto" Target="../media/hdphoto5.wdp"/></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g"/><Relationship Id="rId7" Type="http://schemas.microsoft.com/office/2007/relationships/hdphoto" Target="../media/hdphoto4.wdp"/><Relationship Id="rId12" Type="http://schemas.openxmlformats.org/officeDocument/2006/relationships/hyperlink" Target="https://davidhencke.com/tag/muggers/"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11" Type="http://schemas.microsoft.com/office/2007/relationships/hdphoto" Target="../media/hdphoto5.wdp"/><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2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www.pngall.com/angry-person-png/" TargetMode="External"/><Relationship Id="rId5" Type="http://schemas.openxmlformats.org/officeDocument/2006/relationships/image" Target="../media/image16.png"/><Relationship Id="rId10" Type="http://schemas.openxmlformats.org/officeDocument/2006/relationships/image" Target="../media/image36.jpeg"/><Relationship Id="rId4" Type="http://schemas.openxmlformats.org/officeDocument/2006/relationships/hyperlink" Target="https://www.easternstate.org/searchlight-series" TargetMode="External"/><Relationship Id="rId9" Type="http://schemas.openxmlformats.org/officeDocument/2006/relationships/hyperlink" Target="https://davidhencke.com/tag/muggers/"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3.jpg"/><Relationship Id="rId7"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pngall.com/angry-person-png/" TargetMode="External"/><Relationship Id="rId5" Type="http://schemas.openxmlformats.org/officeDocument/2006/relationships/image" Target="../media/image16.png"/><Relationship Id="rId10" Type="http://schemas.openxmlformats.org/officeDocument/2006/relationships/hyperlink" Target="http://fridaythe13th.wikia.com/wiki/Jason_Voorhees" TargetMode="External"/><Relationship Id="rId4" Type="http://schemas.openxmlformats.org/officeDocument/2006/relationships/hyperlink" Target="https://www.easternstate.org/searchlight-series" TargetMode="External"/><Relationship Id="rId9" Type="http://schemas.microsoft.com/office/2007/relationships/hdphoto" Target="../media/hdphoto6.wdp"/></Relationships>
</file>

<file path=ppt/slides/_rels/slide29.xml.rels><?xml version="1.0" encoding="UTF-8" standalone="yes"?>
<Relationships xmlns="http://schemas.openxmlformats.org/package/2006/relationships"><Relationship Id="rId8" Type="http://schemas.openxmlformats.org/officeDocument/2006/relationships/hyperlink" Target="http://fridaythe13th.wikia.com/wiki/Jason_Voorhees" TargetMode="External"/><Relationship Id="rId3" Type="http://schemas.openxmlformats.org/officeDocument/2006/relationships/image" Target="../media/image13.jpg"/><Relationship Id="rId7" Type="http://schemas.microsoft.com/office/2007/relationships/hdphoto" Target="../media/hdphoto6.wdp"/><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eg"/><Relationship Id="rId10" Type="http://schemas.microsoft.com/office/2007/relationships/hdphoto" Target="../media/hdphoto7.wdp"/><Relationship Id="rId4" Type="http://schemas.openxmlformats.org/officeDocument/2006/relationships/hyperlink" Target="https://www.easternstate.org/searchlight-series" TargetMode="Externa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hyperlink" Target="https://www.today.com/parents/study-bullies-have-higher-self-esteem-social-status-lower-levels-t36271" TargetMode="External"/><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s://didyouknowfacts.com/heres-how-to-stop-arguing-and-actually-solve-your-relationship-problems/" TargetMode="Externa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hyperlink" Target="https://pixabay.com/en/green-laser-light-beam-1757807/" TargetMode="External"/><Relationship Id="rId3" Type="http://schemas.openxmlformats.org/officeDocument/2006/relationships/image" Target="../media/image32.jpeg"/><Relationship Id="rId7"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easternstate.org/searchlight-series"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13.jpg"/><Relationship Id="rId7" Type="http://schemas.openxmlformats.org/officeDocument/2006/relationships/image" Target="../media/image46.png"/><Relationship Id="rId12"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jpe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hyperlink" Target="https://www.easternstate.org/searchlight-series" TargetMode="External"/><Relationship Id="rId9" Type="http://schemas.openxmlformats.org/officeDocument/2006/relationships/image" Target="../media/image48.jpeg"/><Relationship Id="rId14"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hyperlink" Target="https://dcmetrotherapy.com/2020/10/12/how-to-cope-with-nightmares/" TargetMode="External"/><Relationship Id="rId3" Type="http://schemas.openxmlformats.org/officeDocument/2006/relationships/image" Target="../media/image54.png"/><Relationship Id="rId7" Type="http://schemas.microsoft.com/office/2007/relationships/hdphoto" Target="../media/hdphoto9.wdp"/><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hyperlink" Target="https://clipground.com/scream-mask-clipart.html" TargetMode="External"/><Relationship Id="rId5" Type="http://schemas.openxmlformats.org/officeDocument/2006/relationships/hyperlink" Target="https://www.univision.com/entretenimiento/cine-y-series/las-10-mejores-peliculas-de-terror-de-todos-los-tiempos-ya-no-hay-mas-dudas" TargetMode="External"/><Relationship Id="rId10" Type="http://schemas.microsoft.com/office/2007/relationships/hdphoto" Target="../media/hdphoto10.wdp"/><Relationship Id="rId4" Type="http://schemas.microsoft.com/office/2007/relationships/hdphoto" Target="../media/hdphoto8.wdp"/><Relationship Id="rId9"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hyperlink" Target="https://dcmetrotherapy.com/2020/10/12/how-to-cope-with-nightmares/" TargetMode="External"/><Relationship Id="rId3" Type="http://schemas.openxmlformats.org/officeDocument/2006/relationships/image" Target="../media/image54.png"/><Relationship Id="rId7" Type="http://schemas.microsoft.com/office/2007/relationships/hdphoto" Target="../media/hdphoto9.wdp"/><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hyperlink" Target="https://clipground.com/scream-mask-clipart.html" TargetMode="External"/><Relationship Id="rId5" Type="http://schemas.openxmlformats.org/officeDocument/2006/relationships/hyperlink" Target="https://www.univision.com/entretenimiento/cine-y-series/las-10-mejores-peliculas-de-terror-de-todos-los-tiempos-ya-no-hay-mas-dudas" TargetMode="External"/><Relationship Id="rId10" Type="http://schemas.microsoft.com/office/2007/relationships/hdphoto" Target="../media/hdphoto10.wdp"/><Relationship Id="rId4" Type="http://schemas.microsoft.com/office/2007/relationships/hdphoto" Target="../media/hdphoto8.wdp"/><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hyperlink" Target="https://www.today.com/parents/study-bullies-have-higher-self-esteem-social-status-lower-levels-t36271"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hyperlink" Target="https://didyouknowfacts.com/heres-how-to-stop-arguing-and-actually-solve-your-relationship-problems/" TargetMode="External"/><Relationship Id="rId4" Type="http://schemas.openxmlformats.org/officeDocument/2006/relationships/image" Target="../media/image6.sv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4.png"/><Relationship Id="rId12" Type="http://schemas.openxmlformats.org/officeDocument/2006/relationships/hyperlink" Target="https://didyouknowfacts.com/heres-how-to-stop-arguing-and-actually-solve-your-relationship-problem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svg"/><Relationship Id="rId11"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hyperlink" Target="https://www.today.com/parents/study-bullies-have-higher-self-esteem-social-status-lower-levels-t3627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16.wdp"/></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16.wdp"/></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16.wdp"/></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16.wdp"/></Relationships>
</file>

<file path=ppt/slides/_rels/slide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hyperlink" Target="http://www.independent.co.uk/news/uk/politics/uk-police-shooting-statistics-discharge-firearms-figures-freddie-gray-baton-killings-homicide-a7160391.html" TargetMode="External"/><Relationship Id="rId4" Type="http://schemas.openxmlformats.org/officeDocument/2006/relationships/image" Target="../media/image60.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hyperlink" Target="https://www.today.com/parents/study-bullies-have-higher-self-esteem-social-status-lower-levels-t36271" TargetMode="External"/><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6.svg"/><Relationship Id="rId9" Type="http://schemas.openxmlformats.org/officeDocument/2006/relationships/image" Target="../media/image4.png"/><Relationship Id="rId14" Type="http://schemas.openxmlformats.org/officeDocument/2006/relationships/hyperlink" Target="https://didyouknowfacts.com/heres-how-to-stop-arguing-and-actually-solve-your-relationship-problem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hyperlink" Target="https://www.today.com/parents/study-bullies-have-higher-self-esteem-social-status-lower-levels-t36271" TargetMode="External"/><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2.wdp"/><Relationship Id="rId2" Type="http://schemas.openxmlformats.org/officeDocument/2006/relationships/notesSlide" Target="../notesSlides/notesSlide7.xml"/><Relationship Id="rId16" Type="http://schemas.openxmlformats.org/officeDocument/2006/relationships/hyperlink" Target="https://didyouknowfacts.com/heres-how-to-stop-arguing-and-actually-solve-your-relationship-problems/" TargetMode="Externa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4.png"/><Relationship Id="rId5" Type="http://schemas.openxmlformats.org/officeDocument/2006/relationships/image" Target="../media/image6.png"/><Relationship Id="rId15" Type="http://schemas.microsoft.com/office/2007/relationships/hdphoto" Target="../media/hdphoto1.wdp"/><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8.png"/><Relationship Id="rId1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8.wdp"/></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9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ouse with red lights in the fog&#10;&#10;Description automatically generated">
            <a:extLst>
              <a:ext uri="{FF2B5EF4-FFF2-40B4-BE49-F238E27FC236}">
                <a16:creationId xmlns:a16="http://schemas.microsoft.com/office/drawing/2014/main" id="{BC110272-42C6-0BFB-3544-4608BCE6A26B}"/>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14210" r="533" b="1865"/>
          <a:stretch/>
        </p:blipFill>
        <p:spPr>
          <a:xfrm>
            <a:off x="0" y="0"/>
            <a:ext cx="12192001" cy="6858000"/>
          </a:xfrm>
          <a:prstGeom prst="rect">
            <a:avLst/>
          </a:prstGeom>
        </p:spPr>
      </p:pic>
      <p:sp>
        <p:nvSpPr>
          <p:cNvPr id="5" name="Title 1">
            <a:extLst>
              <a:ext uri="{FF2B5EF4-FFF2-40B4-BE49-F238E27FC236}">
                <a16:creationId xmlns:a16="http://schemas.microsoft.com/office/drawing/2014/main" id="{1D304B7F-FB43-B763-C567-99AD1AA11964}"/>
              </a:ext>
            </a:extLst>
          </p:cNvPr>
          <p:cNvSpPr txBox="1">
            <a:spLocks/>
          </p:cNvSpPr>
          <p:nvPr/>
        </p:nvSpPr>
        <p:spPr>
          <a:xfrm>
            <a:off x="0" y="3429000"/>
            <a:ext cx="12192000" cy="1850139"/>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FFFFFF"/>
                </a:solidFill>
              </a:rPr>
              <a:t/>
            </a:r>
            <a:br>
              <a:rPr lang="en-US" dirty="0">
                <a:solidFill>
                  <a:srgbClr val="FFFFFF"/>
                </a:solidFill>
              </a:rPr>
            </a:br>
            <a:r>
              <a:rPr lang="en-US" sz="6000" b="1" spc="-250" dirty="0">
                <a:ln w="0"/>
                <a:effectLst>
                  <a:outerShdw blurRad="38100" dist="19050" dir="2700000" algn="tl" rotWithShape="0">
                    <a:schemeClr val="dk1">
                      <a:alpha val="40000"/>
                    </a:schemeClr>
                  </a:outerShdw>
                </a:effectLst>
              </a:rPr>
              <a:t>Emotion Regulation Strategy</a:t>
            </a:r>
          </a:p>
          <a:p>
            <a:r>
              <a:rPr lang="en-US" sz="6000" b="1" spc="-250" dirty="0">
                <a:ln w="0"/>
                <a:effectLst>
                  <a:outerShdw blurRad="38100" dist="19050" dir="2700000" algn="tl" rotWithShape="0">
                    <a:schemeClr val="dk1">
                      <a:alpha val="40000"/>
                    </a:schemeClr>
                  </a:outerShdw>
                </a:effectLst>
              </a:rPr>
              <a:t>Use and Forecasting Using</a:t>
            </a:r>
            <a:br>
              <a:rPr lang="en-US" sz="6000" b="1" spc="-250" dirty="0">
                <a:ln w="0"/>
                <a:effectLst>
                  <a:outerShdw blurRad="38100" dist="19050" dir="2700000" algn="tl" rotWithShape="0">
                    <a:schemeClr val="dk1">
                      <a:alpha val="40000"/>
                    </a:schemeClr>
                  </a:outerShdw>
                </a:effectLst>
              </a:rPr>
            </a:br>
            <a:r>
              <a:rPr lang="en-US" sz="6000" b="1" spc="-250" dirty="0">
                <a:ln w="0"/>
                <a:effectLst>
                  <a:outerShdw blurRad="38100" dist="19050" dir="2700000" algn="tl" rotWithShape="0">
                    <a:schemeClr val="dk1">
                      <a:alpha val="40000"/>
                    </a:schemeClr>
                  </a:outerShdw>
                </a:effectLst>
              </a:rPr>
              <a:t>Dynamic, Feature-Rich Stimuli</a:t>
            </a:r>
            <a:r>
              <a:rPr lang="en-US" b="1" dirty="0">
                <a:ln w="0"/>
                <a:effectLst>
                  <a:outerShdw blurRad="38100" dist="19050" dir="2700000" algn="tl" rotWithShape="0">
                    <a:schemeClr val="dk1">
                      <a:alpha val="40000"/>
                    </a:schemeClr>
                  </a:outerShdw>
                </a:effectLst>
              </a:rPr>
              <a:t/>
            </a:r>
            <a:br>
              <a:rPr lang="en-US" b="1" dirty="0">
                <a:ln w="0"/>
                <a:effectLst>
                  <a:outerShdw blurRad="38100" dist="19050" dir="2700000" algn="tl" rotWithShape="0">
                    <a:schemeClr val="dk1">
                      <a:alpha val="40000"/>
                    </a:schemeClr>
                  </a:outerShdw>
                </a:effectLst>
              </a:rPr>
            </a:br>
            <a:endParaRPr lang="en-US" b="1" dirty="0">
              <a:solidFill>
                <a:schemeClr val="bg1"/>
              </a:solidFill>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DDAABDFD-C95C-6BDA-43C3-DEF3B760345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5660" y="5295140"/>
            <a:ext cx="2023083" cy="1378818"/>
          </a:xfrm>
          <a:prstGeom prst="rect">
            <a:avLst/>
          </a:prstGeom>
        </p:spPr>
      </p:pic>
    </p:spTree>
    <p:extLst>
      <p:ext uri="{BB962C8B-B14F-4D97-AF65-F5344CB8AC3E}">
        <p14:creationId xmlns:p14="http://schemas.microsoft.com/office/powerpoint/2010/main" val="1736368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531508" y="338096"/>
            <a:ext cx="5344155" cy="646331"/>
          </a:xfrm>
          <a:prstGeom prst="rect">
            <a:avLst/>
          </a:prstGeom>
          <a:noFill/>
        </p:spPr>
        <p:txBody>
          <a:bodyPr wrap="square" rtlCol="0">
            <a:spAutoFit/>
          </a:bodyPr>
          <a:lstStyle/>
          <a:p>
            <a:pPr algn="ctr"/>
            <a:r>
              <a:rPr lang="en-US" sz="3600" b="1" dirty="0"/>
              <a:t>Regulation Strategy </a:t>
            </a:r>
            <a:r>
              <a:rPr lang="en-US" sz="3600" b="1" dirty="0">
                <a:solidFill>
                  <a:schemeClr val="accent6"/>
                </a:solidFill>
              </a:rPr>
              <a:t>Choice</a:t>
            </a:r>
            <a:endParaRPr lang="en-US" sz="3600" dirty="0">
              <a:solidFill>
                <a:schemeClr val="accent6"/>
              </a:solidFill>
            </a:endParaRPr>
          </a:p>
        </p:txBody>
      </p:sp>
      <p:grpSp>
        <p:nvGrpSpPr>
          <p:cNvPr id="15" name="Group 14">
            <a:extLst>
              <a:ext uri="{FF2B5EF4-FFF2-40B4-BE49-F238E27FC236}">
                <a16:creationId xmlns:a16="http://schemas.microsoft.com/office/drawing/2014/main" id="{3C948986-81C2-0A2E-F60F-1F184657DA94}"/>
              </a:ext>
            </a:extLst>
          </p:cNvPr>
          <p:cNvGrpSpPr/>
          <p:nvPr/>
        </p:nvGrpSpPr>
        <p:grpSpPr>
          <a:xfrm>
            <a:off x="-2283685" y="7022503"/>
            <a:ext cx="5127713" cy="3254852"/>
            <a:chOff x="636495" y="1801574"/>
            <a:chExt cx="5127713" cy="3254852"/>
          </a:xfrm>
        </p:grpSpPr>
        <p:grpSp>
          <p:nvGrpSpPr>
            <p:cNvPr id="13" name="Group 12">
              <a:extLst>
                <a:ext uri="{FF2B5EF4-FFF2-40B4-BE49-F238E27FC236}">
                  <a16:creationId xmlns:a16="http://schemas.microsoft.com/office/drawing/2014/main" id="{C734B576-9A74-04C9-A271-BB623EED9F76}"/>
                </a:ext>
              </a:extLst>
            </p:cNvPr>
            <p:cNvGrpSpPr/>
            <p:nvPr/>
          </p:nvGrpSpPr>
          <p:grpSpPr>
            <a:xfrm>
              <a:off x="636495" y="1801574"/>
              <a:ext cx="5127713" cy="3254852"/>
              <a:chOff x="636495" y="1801574"/>
              <a:chExt cx="5127713" cy="3254852"/>
            </a:xfrm>
          </p:grpSpPr>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36495" y="1801574"/>
                <a:ext cx="5127713" cy="3254852"/>
              </a:xfrm>
              <a:prstGeom prst="rect">
                <a:avLst/>
              </a:prstGeom>
            </p:spPr>
          </p:pic>
          <p:pic>
            <p:nvPicPr>
              <p:cNvPr id="12" name="Picture 11" descr="A person and person talking to each other&#10;&#10;Description automatically generated">
                <a:extLst>
                  <a:ext uri="{FF2B5EF4-FFF2-40B4-BE49-F238E27FC236}">
                    <a16:creationId xmlns:a16="http://schemas.microsoft.com/office/drawing/2014/main" id="{0FA20EE1-A6C3-5123-C2B8-0A0153FF4247}"/>
                  </a:ext>
                </a:extLst>
              </p:cNvPr>
              <p:cNvPicPr>
                <a:picLocks noChangeAspect="1"/>
              </p:cNvPicPr>
              <p:nvPr/>
            </p:nvPicPr>
            <p:blipFill rotWithShape="1">
              <a:blip r:embed="rId5" cstate="hqprint">
                <a:alphaModFix amt="35000"/>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rcRect l="12041" t="1457" r="15743" b="4203"/>
              <a:stretch/>
            </p:blipFill>
            <p:spPr>
              <a:xfrm>
                <a:off x="3728720" y="3631254"/>
                <a:ext cx="797560" cy="595066"/>
              </a:xfrm>
              <a:prstGeom prst="rect">
                <a:avLst/>
              </a:prstGeom>
            </p:spPr>
          </p:pic>
        </p:grpSp>
        <p:pic>
          <p:nvPicPr>
            <p:cNvPr id="11" name="Picture 10" descr="A person and person talking to each other&#10;&#10;Description automatically generated">
              <a:extLst>
                <a:ext uri="{FF2B5EF4-FFF2-40B4-BE49-F238E27FC236}">
                  <a16:creationId xmlns:a16="http://schemas.microsoft.com/office/drawing/2014/main" id="{C338F3D1-75FE-A98D-25F6-FF53A8729178}"/>
                </a:ext>
              </a:extLst>
            </p:cNvPr>
            <p:cNvPicPr>
              <a:picLocks noChangeAspect="1"/>
            </p:cNvPicPr>
            <p:nvPr/>
          </p:nvPicPr>
          <p:blipFill rotWithShape="1">
            <a:blip r:embed="rId7" cstate="hqprint">
              <a:alphaModFix amt="35000"/>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rcRect l="12041" t="1457" r="15743" b="4203"/>
            <a:stretch/>
          </p:blipFill>
          <p:spPr>
            <a:xfrm>
              <a:off x="1272092" y="2196285"/>
              <a:ext cx="759908" cy="566974"/>
            </a:xfrm>
            <a:prstGeom prst="rect">
              <a:avLst/>
            </a:prstGeom>
          </p:spPr>
        </p:pic>
      </p:grpSp>
      <p:grpSp>
        <p:nvGrpSpPr>
          <p:cNvPr id="3" name="Group 2">
            <a:extLst>
              <a:ext uri="{FF2B5EF4-FFF2-40B4-BE49-F238E27FC236}">
                <a16:creationId xmlns:a16="http://schemas.microsoft.com/office/drawing/2014/main" id="{892FF9DD-D85D-24FA-6448-7D14EE23229A}"/>
              </a:ext>
            </a:extLst>
          </p:cNvPr>
          <p:cNvGrpSpPr/>
          <p:nvPr/>
        </p:nvGrpSpPr>
        <p:grpSpPr>
          <a:xfrm>
            <a:off x="9142522" y="7700701"/>
            <a:ext cx="4869024" cy="4774209"/>
            <a:chOff x="6605799" y="1422529"/>
            <a:chExt cx="4869024" cy="4774209"/>
          </a:xfrm>
        </p:grpSpPr>
        <p:pic>
          <p:nvPicPr>
            <p:cNvPr id="8" name="Picture 7" descr="A child and child standing on a sidewalk&#10;&#10;Description automatically generated">
              <a:extLst>
                <a:ext uri="{FF2B5EF4-FFF2-40B4-BE49-F238E27FC236}">
                  <a16:creationId xmlns:a16="http://schemas.microsoft.com/office/drawing/2014/main" id="{1AF61239-5B26-2669-1187-8628D8FEC7EA}"/>
                </a:ext>
              </a:extLst>
            </p:cNvPr>
            <p:cNvPicPr>
              <a:picLocks noChangeAspect="1"/>
            </p:cNvPicPr>
            <p:nvPr/>
          </p:nvPicPr>
          <p:blipFill rotWithShape="1">
            <a:blip r:embed="rId8" cstate="hqprint">
              <a:alphaModFix amt="35000"/>
              <a:extLst>
                <a:ext uri="{BEBA8EAE-BF5A-486C-A8C5-ECC9F3942E4B}">
                  <a14:imgProps xmlns:a14="http://schemas.microsoft.com/office/drawing/2010/main">
                    <a14:imgLayer r:embed="rId9">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0"/>
                </a:ext>
              </a:extLst>
            </a:blip>
            <a:srcRect l="34422" r="27748"/>
            <a:stretch/>
          </p:blipFill>
          <p:spPr>
            <a:xfrm>
              <a:off x="9768329" y="3659346"/>
              <a:ext cx="1706494" cy="2537392"/>
            </a:xfrm>
            <a:prstGeom prst="rect">
              <a:avLst/>
            </a:prstGeom>
          </p:spPr>
        </p:pic>
        <p:grpSp>
          <p:nvGrpSpPr>
            <p:cNvPr id="16" name="Group 15">
              <a:extLst>
                <a:ext uri="{FF2B5EF4-FFF2-40B4-BE49-F238E27FC236}">
                  <a16:creationId xmlns:a16="http://schemas.microsoft.com/office/drawing/2014/main" id="{9E8279E4-F21A-1DD6-FADD-97171EDC5F2C}"/>
                </a:ext>
              </a:extLst>
            </p:cNvPr>
            <p:cNvGrpSpPr/>
            <p:nvPr/>
          </p:nvGrpSpPr>
          <p:grpSpPr>
            <a:xfrm>
              <a:off x="6605799" y="1422529"/>
              <a:ext cx="2849956" cy="2006471"/>
              <a:chOff x="637315" y="1701671"/>
              <a:chExt cx="4382280" cy="2823882"/>
            </a:xfrm>
          </p:grpSpPr>
          <p:pic>
            <p:nvPicPr>
              <p:cNvPr id="17" name="Picture 16" descr="A person and person talking to each other&#10;&#10;Description automatically generated">
                <a:extLst>
                  <a:ext uri="{FF2B5EF4-FFF2-40B4-BE49-F238E27FC236}">
                    <a16:creationId xmlns:a16="http://schemas.microsoft.com/office/drawing/2014/main" id="{7DCA3F0A-460D-5E25-3AFE-6889F47C116D}"/>
                  </a:ext>
                </a:extLst>
              </p:cNvPr>
              <p:cNvPicPr>
                <a:picLocks noChangeAspect="1"/>
              </p:cNvPicPr>
              <p:nvPr/>
            </p:nvPicPr>
            <p:blipFill rotWithShape="1">
              <a:blip r:embed="rId11">
                <a:alphaModFix amt="35000"/>
                <a:extLst>
                  <a:ext uri="{BEBA8EAE-BF5A-486C-A8C5-ECC9F3942E4B}">
                    <a14:imgProps xmlns:a14="http://schemas.microsoft.com/office/drawing/2010/main">
                      <a14:imgLayer r:embed="rId12">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6"/>
                  </a:ext>
                </a:extLst>
              </a:blip>
              <a:srcRect l="47171" r="4408"/>
              <a:stretch/>
            </p:blipFill>
            <p:spPr>
              <a:xfrm>
                <a:off x="2405742" y="1701671"/>
                <a:ext cx="2613853" cy="2823882"/>
              </a:xfrm>
              <a:prstGeom prst="rect">
                <a:avLst/>
              </a:prstGeom>
            </p:spPr>
          </p:pic>
          <p:pic>
            <p:nvPicPr>
              <p:cNvPr id="18" name="Picture 17" descr="A person and person talking to each other&#10;&#10;Description automatically generated">
                <a:extLst>
                  <a:ext uri="{FF2B5EF4-FFF2-40B4-BE49-F238E27FC236}">
                    <a16:creationId xmlns:a16="http://schemas.microsoft.com/office/drawing/2014/main" id="{AF00218C-0BA1-0166-E969-0D34BD918591}"/>
                  </a:ext>
                </a:extLst>
              </p:cNvPr>
              <p:cNvPicPr>
                <a:picLocks noChangeAspect="1"/>
              </p:cNvPicPr>
              <p:nvPr/>
            </p:nvPicPr>
            <p:blipFill rotWithShape="1">
              <a:blip r:embed="rId11">
                <a:alphaModFix amt="35000"/>
                <a:extLst>
                  <a:ext uri="{BEBA8EAE-BF5A-486C-A8C5-ECC9F3942E4B}">
                    <a14:imgProps xmlns:a14="http://schemas.microsoft.com/office/drawing/2010/main">
                      <a14:imgLayer r:embed="rId12">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6"/>
                  </a:ext>
                </a:extLst>
              </a:blip>
              <a:srcRect r="59257"/>
              <a:stretch/>
            </p:blipFill>
            <p:spPr>
              <a:xfrm>
                <a:off x="637315" y="1701671"/>
                <a:ext cx="2199375" cy="2823882"/>
              </a:xfrm>
              <a:prstGeom prst="rect">
                <a:avLst/>
              </a:prstGeom>
            </p:spPr>
          </p:pic>
        </p:grpSp>
      </p:grpSp>
      <p:pic>
        <p:nvPicPr>
          <p:cNvPr id="4" name="Picture 3" descr="A logo with a black background&#10;&#10;Description automatically generated">
            <a:extLst>
              <a:ext uri="{FF2B5EF4-FFF2-40B4-BE49-F238E27FC236}">
                <a16:creationId xmlns:a16="http://schemas.microsoft.com/office/drawing/2014/main" id="{58D2C007-4DB7-CC92-3662-1AA4B2D68650}"/>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xmlns="" r:id="rId14"/>
              </a:ext>
            </a:extLst>
          </a:blip>
          <a:stretch>
            <a:fillRect/>
          </a:stretch>
        </p:blipFill>
        <p:spPr>
          <a:xfrm>
            <a:off x="4785357" y="2066541"/>
            <a:ext cx="2621285" cy="2724918"/>
          </a:xfrm>
          <a:prstGeom prst="rect">
            <a:avLst/>
          </a:prstGeom>
        </p:spPr>
      </p:pic>
      <p:sp>
        <p:nvSpPr>
          <p:cNvPr id="5" name="TextBox 4">
            <a:extLst>
              <a:ext uri="{FF2B5EF4-FFF2-40B4-BE49-F238E27FC236}">
                <a16:creationId xmlns:a16="http://schemas.microsoft.com/office/drawing/2014/main" id="{0D0BF195-A030-F3A8-638A-B7B2190A86C9}"/>
              </a:ext>
            </a:extLst>
          </p:cNvPr>
          <p:cNvSpPr txBox="1"/>
          <p:nvPr/>
        </p:nvSpPr>
        <p:spPr>
          <a:xfrm>
            <a:off x="662603" y="1997839"/>
            <a:ext cx="3549498" cy="2862322"/>
          </a:xfrm>
          <a:prstGeom prst="rect">
            <a:avLst/>
          </a:prstGeom>
          <a:noFill/>
        </p:spPr>
        <p:txBody>
          <a:bodyPr wrap="none" rtlCol="0">
            <a:spAutoFit/>
          </a:bodyPr>
          <a:lstStyle/>
          <a:p>
            <a:pPr algn="ctr"/>
            <a:r>
              <a:rPr lang="en-US" sz="6000" b="1" dirty="0"/>
              <a:t>Prioritizes </a:t>
            </a:r>
            <a:br>
              <a:rPr lang="en-US" sz="6000" b="1" dirty="0"/>
            </a:br>
            <a:r>
              <a:rPr lang="en-US" sz="6000" b="1" dirty="0"/>
              <a:t>Internal </a:t>
            </a:r>
          </a:p>
          <a:p>
            <a:pPr algn="ctr"/>
            <a:r>
              <a:rPr lang="en-US" sz="6000" b="1" dirty="0"/>
              <a:t>Validity</a:t>
            </a:r>
          </a:p>
        </p:txBody>
      </p:sp>
      <p:sp>
        <p:nvSpPr>
          <p:cNvPr id="7" name="TextBox 6">
            <a:extLst>
              <a:ext uri="{FF2B5EF4-FFF2-40B4-BE49-F238E27FC236}">
                <a16:creationId xmlns:a16="http://schemas.microsoft.com/office/drawing/2014/main" id="{8F5A4299-2F21-C0CF-7A76-994A17F5558E}"/>
              </a:ext>
            </a:extLst>
          </p:cNvPr>
          <p:cNvSpPr txBox="1"/>
          <p:nvPr/>
        </p:nvSpPr>
        <p:spPr>
          <a:xfrm>
            <a:off x="8067263" y="1997839"/>
            <a:ext cx="3374770" cy="2862322"/>
          </a:xfrm>
          <a:prstGeom prst="rect">
            <a:avLst/>
          </a:prstGeom>
          <a:noFill/>
        </p:spPr>
        <p:txBody>
          <a:bodyPr wrap="none" rtlCol="0">
            <a:spAutoFit/>
          </a:bodyPr>
          <a:lstStyle/>
          <a:p>
            <a:pPr algn="ctr"/>
            <a:r>
              <a:rPr lang="en-US" sz="6000" b="1" dirty="0"/>
              <a:t>Prioritizes</a:t>
            </a:r>
          </a:p>
          <a:p>
            <a:pPr algn="ctr"/>
            <a:r>
              <a:rPr lang="en-US" sz="6000" b="1" dirty="0"/>
              <a:t>External</a:t>
            </a:r>
          </a:p>
          <a:p>
            <a:pPr algn="ctr"/>
            <a:r>
              <a:rPr lang="en-US" sz="6000" b="1" dirty="0"/>
              <a:t>Validity</a:t>
            </a:r>
          </a:p>
        </p:txBody>
      </p:sp>
    </p:spTree>
    <p:extLst>
      <p:ext uri="{BB962C8B-B14F-4D97-AF65-F5344CB8AC3E}">
        <p14:creationId xmlns:p14="http://schemas.microsoft.com/office/powerpoint/2010/main" val="2229301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100</a:t>
            </a:fld>
            <a:endParaRPr lang="en-US"/>
          </a:p>
        </p:txBody>
      </p:sp>
    </p:spTree>
    <p:extLst>
      <p:ext uri="{BB962C8B-B14F-4D97-AF65-F5344CB8AC3E}">
        <p14:creationId xmlns:p14="http://schemas.microsoft.com/office/powerpoint/2010/main" val="7465970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BF245B0F-5F36-88D7-B079-4CEAA6C57833}"/>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10" name="Picture 9" descr="A screenshot of text&#10;&#10;Description automatically generated">
            <a:extLst>
              <a:ext uri="{FF2B5EF4-FFF2-40B4-BE49-F238E27FC236}">
                <a16:creationId xmlns:a16="http://schemas.microsoft.com/office/drawing/2014/main" id="{D3BEBE0F-EF1A-492F-AB37-30E437CA6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01" y="440162"/>
            <a:ext cx="10378658" cy="6019623"/>
          </a:xfrm>
          <a:prstGeom prst="rect">
            <a:avLst/>
          </a:prstGeom>
        </p:spPr>
      </p:pic>
      <p:sp>
        <p:nvSpPr>
          <p:cNvPr id="4" name="Slide Number Placeholder 3">
            <a:extLst>
              <a:ext uri="{FF2B5EF4-FFF2-40B4-BE49-F238E27FC236}">
                <a16:creationId xmlns:a16="http://schemas.microsoft.com/office/drawing/2014/main" id="{B91E56C9-06E6-4205-9EF6-CA33946A494A}"/>
              </a:ext>
            </a:extLst>
          </p:cNvPr>
          <p:cNvSpPr>
            <a:spLocks noGrp="1"/>
          </p:cNvSpPr>
          <p:nvPr>
            <p:ph type="sldNum" sz="quarter" idx="12"/>
          </p:nvPr>
        </p:nvSpPr>
        <p:spPr>
          <a:xfrm>
            <a:off x="9900458" y="6459785"/>
            <a:ext cx="1312025" cy="365125"/>
          </a:xfrm>
        </p:spPr>
        <p:txBody>
          <a:bodyPr>
            <a:normAutofit/>
          </a:bodyPr>
          <a:lstStyle/>
          <a:p>
            <a:pPr>
              <a:spcAft>
                <a:spcPts val="600"/>
              </a:spcAft>
            </a:pPr>
            <a:fld id="{58782805-61A3-4A9B-8D39-1A61657B2E27}" type="slidenum">
              <a:rPr lang="en-US" smtClean="0"/>
              <a:pPr>
                <a:spcAft>
                  <a:spcPts val="600"/>
                </a:spcAft>
              </a:pPr>
              <a:t>101</a:t>
            </a:fld>
            <a:endParaRPr lang="en-US"/>
          </a:p>
        </p:txBody>
      </p:sp>
    </p:spTree>
    <p:extLst>
      <p:ext uri="{BB962C8B-B14F-4D97-AF65-F5344CB8AC3E}">
        <p14:creationId xmlns:p14="http://schemas.microsoft.com/office/powerpoint/2010/main" val="5550167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102</a:t>
            </a:fld>
            <a:endParaRPr lang="en-US"/>
          </a:p>
        </p:txBody>
      </p:sp>
    </p:spTree>
    <p:extLst>
      <p:ext uri="{BB962C8B-B14F-4D97-AF65-F5344CB8AC3E}">
        <p14:creationId xmlns:p14="http://schemas.microsoft.com/office/powerpoint/2010/main" val="36646301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103</a:t>
            </a:fld>
            <a:endParaRPr lang="en-US"/>
          </a:p>
        </p:txBody>
      </p:sp>
      <p:pic>
        <p:nvPicPr>
          <p:cNvPr id="2050" name="Picture 2" descr="National Science Foundation - Wikipedia">
            <a:extLst>
              <a:ext uri="{FF2B5EF4-FFF2-40B4-BE49-F238E27FC236}">
                <a16:creationId xmlns:a16="http://schemas.microsoft.com/office/drawing/2014/main" id="{D8990115-8179-EC5E-793F-0BE0D78C19A3}"/>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95682" y="337038"/>
            <a:ext cx="3772963" cy="37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952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104</a:t>
            </a:fld>
            <a:endParaRPr lang="en-US"/>
          </a:p>
        </p:txBody>
      </p:sp>
    </p:spTree>
    <p:extLst>
      <p:ext uri="{BB962C8B-B14F-4D97-AF65-F5344CB8AC3E}">
        <p14:creationId xmlns:p14="http://schemas.microsoft.com/office/powerpoint/2010/main" val="14356971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105</a:t>
            </a:fld>
            <a:endParaRPr lang="en-US"/>
          </a:p>
        </p:txBody>
      </p:sp>
    </p:spTree>
    <p:extLst>
      <p:ext uri="{BB962C8B-B14F-4D97-AF65-F5344CB8AC3E}">
        <p14:creationId xmlns:p14="http://schemas.microsoft.com/office/powerpoint/2010/main" val="21008629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293273" y="2705725"/>
            <a:ext cx="4304768" cy="1938992"/>
          </a:xfrm>
          <a:prstGeom prst="rect">
            <a:avLst/>
          </a:prstGeom>
          <a:noFill/>
        </p:spPr>
        <p:txBody>
          <a:bodyPr wrap="none" rtlCol="0">
            <a:spAutoFit/>
          </a:bodyPr>
          <a:lstStyle/>
          <a:p>
            <a:pPr algn="ctr"/>
            <a:r>
              <a:rPr lang="en-US" sz="6000" b="1" dirty="0"/>
              <a:t>Where to go </a:t>
            </a:r>
            <a:br>
              <a:rPr lang="en-US" sz="6000" b="1" dirty="0"/>
            </a:br>
            <a:r>
              <a:rPr lang="en-US" sz="6000" b="1" dirty="0"/>
              <a:t>from here?</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382286"/>
            <a:ext cx="5445760"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ea typeface="Calibri" panose="020F0502020204030204"/>
                <a:cs typeface="Calibri" panose="020F0502020204030204"/>
              </a:rPr>
              <a:t>Greater study of environmental affordances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naturalistic or high-immersion experiments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meta-analyses to establish construct validity</a:t>
            </a:r>
          </a:p>
          <a:p>
            <a:endParaRPr lang="en-US" dirty="0"/>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6645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676679" y="422941"/>
            <a:ext cx="3537956" cy="584775"/>
          </a:xfrm>
          <a:prstGeom prst="rect">
            <a:avLst/>
          </a:prstGeom>
          <a:noFill/>
        </p:spPr>
        <p:txBody>
          <a:bodyPr wrap="none" rtlCol="0">
            <a:spAutoFit/>
          </a:bodyPr>
          <a:lstStyle/>
          <a:p>
            <a:pPr algn="ctr"/>
            <a:r>
              <a:rPr lang="en-US" sz="3200" b="1" dirty="0"/>
              <a:t>When threats are …</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730991"/>
            <a:ext cx="54457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r>
              <a:rPr lang="en-US" dirty="0"/>
              <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A reemergence of canonical regulation relationships during Study 2 raises the question of the influence environmental affordances, such as time to process, in everyday self-regulation to threat </a:t>
            </a:r>
          </a:p>
          <a:p>
            <a:endParaRPr lang="en-US" dirty="0"/>
          </a:p>
          <a:p>
            <a:pPr marL="285750" indent="-285750">
              <a:buFont typeface="Arial"/>
              <a:buChar char="•"/>
            </a:pPr>
            <a:endParaRPr lang="en-US" dirty="0">
              <a:ea typeface="Calibri" panose="020F0502020204030204"/>
              <a:cs typeface="Calibri" panose="020F0502020204030204"/>
            </a:endParaRPr>
          </a:p>
        </p:txBody>
      </p:sp>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l="28691" t="2240" r="31190" b="2240"/>
          <a:stretch/>
        </p:blipFill>
        <p:spPr>
          <a:xfrm>
            <a:off x="0" y="0"/>
            <a:ext cx="4891314" cy="6858000"/>
          </a:xfrm>
          <a:prstGeom prst="rect">
            <a:avLst/>
          </a:prstGeom>
        </p:spPr>
      </p:pic>
      <p:sp>
        <p:nvSpPr>
          <p:cNvPr id="6" name="TextBox 5">
            <a:extLst>
              <a:ext uri="{FF2B5EF4-FFF2-40B4-BE49-F238E27FC236}">
                <a16:creationId xmlns:a16="http://schemas.microsoft.com/office/drawing/2014/main" id="{B80AFE5D-E5B0-09D2-22FF-AF4A38129135}"/>
              </a:ext>
            </a:extLst>
          </p:cNvPr>
          <p:cNvSpPr txBox="1"/>
          <p:nvPr/>
        </p:nvSpPr>
        <p:spPr>
          <a:xfrm>
            <a:off x="-99642" y="715329"/>
            <a:ext cx="6400799" cy="6001643"/>
          </a:xfrm>
          <a:prstGeom prst="rect">
            <a:avLst/>
          </a:prstGeom>
          <a:noFill/>
        </p:spPr>
        <p:txBody>
          <a:bodyPr wrap="square" rtlCol="0">
            <a:spAutoFit/>
          </a:bodyPr>
          <a:lstStyle/>
          <a:p>
            <a:r>
              <a:rPr lang="en-US" sz="4400" dirty="0"/>
              <a:t/>
            </a:r>
            <a:br>
              <a:rPr lang="en-US" sz="4400" dirty="0"/>
            </a:br>
            <a:endParaRPr lang="en-US" sz="2000" dirty="0"/>
          </a:p>
          <a:p>
            <a:pPr marL="1485900" lvl="2" indent="-571500">
              <a:buSzPct val="150000"/>
              <a:buBlip>
                <a:blip r:embed="rId4">
                  <a:extLst>
                    <a:ext uri="{96DAC541-7B7A-43D3-8B79-37D633B846F1}">
                      <asvg:svgBlip xmlns:asvg="http://schemas.microsoft.com/office/drawing/2016/SVG/main" xmlns="" r:embed="rId5"/>
                    </a:ext>
                  </a:extLst>
                </a:blip>
              </a:buBlip>
            </a:pPr>
            <a:r>
              <a:rPr lang="en-US" sz="3200" b="1" spc="200" dirty="0">
                <a:solidFill>
                  <a:schemeClr val="accent1">
                    <a:lumMod val="75000"/>
                  </a:schemeClr>
                </a:solidFill>
              </a:rPr>
              <a:t>Aversive</a:t>
            </a:r>
          </a:p>
          <a:p>
            <a:pPr lvl="1"/>
            <a:endParaRPr lang="en-US" sz="3200" spc="200" dirty="0">
              <a:solidFill>
                <a:schemeClr val="accent1">
                  <a:lumMod val="75000"/>
                </a:schemeClr>
              </a:solidFill>
            </a:endParaRPr>
          </a:p>
          <a:p>
            <a:pPr marL="1485900" lvl="2" indent="-571500">
              <a:buSzPct val="150000"/>
              <a:buBlip>
                <a:blip r:embed="rId6">
                  <a:extLst>
                    <a:ext uri="{96DAC541-7B7A-43D3-8B79-37D633B846F1}">
                      <asvg:svgBlip xmlns:asvg="http://schemas.microsoft.com/office/drawing/2016/SVG/main" xmlns="" r:embed="rId7"/>
                    </a:ext>
                  </a:extLst>
                </a:blip>
              </a:buBlip>
            </a:pPr>
            <a:r>
              <a:rPr lang="en-US" sz="3200" b="1" spc="200" dirty="0">
                <a:solidFill>
                  <a:schemeClr val="accent1">
                    <a:lumMod val="75000"/>
                  </a:schemeClr>
                </a:solidFill>
              </a:rPr>
              <a:t>Unexpected</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8">
                  <a:extLst>
                    <a:ext uri="{96DAC541-7B7A-43D3-8B79-37D633B846F1}">
                      <asvg:svgBlip xmlns:asvg="http://schemas.microsoft.com/office/drawing/2016/SVG/main" xmlns="" r:embed="rId9"/>
                    </a:ext>
                  </a:extLst>
                </a:blip>
              </a:buBlip>
            </a:pPr>
            <a:r>
              <a:rPr lang="en-US" sz="3200" b="1" spc="200" dirty="0">
                <a:solidFill>
                  <a:schemeClr val="accent1">
                    <a:lumMod val="75000"/>
                  </a:schemeClr>
                </a:solidFill>
              </a:rPr>
              <a:t>Dynamic</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0">
                  <a:extLst>
                    <a:ext uri="{96DAC541-7B7A-43D3-8B79-37D633B846F1}">
                      <asvg:svgBlip xmlns:asvg="http://schemas.microsoft.com/office/drawing/2016/SVG/main" xmlns="" r:embed="rId11"/>
                    </a:ext>
                  </a:extLst>
                </a:blip>
              </a:buBlip>
            </a:pPr>
            <a:r>
              <a:rPr lang="en-US" sz="3200" b="1" spc="200" dirty="0">
                <a:solidFill>
                  <a:schemeClr val="accent1">
                    <a:lumMod val="75000"/>
                  </a:schemeClr>
                </a:solidFill>
              </a:rPr>
              <a:t>Complex</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2">
                  <a:extLst>
                    <a:ext uri="{96DAC541-7B7A-43D3-8B79-37D633B846F1}">
                      <asvg:svgBlip xmlns:asvg="http://schemas.microsoft.com/office/drawing/2016/SVG/main" xmlns="" r:embed="rId13"/>
                    </a:ext>
                  </a:extLst>
                </a:blip>
              </a:buBlip>
            </a:pPr>
            <a:r>
              <a:rPr lang="en-US" sz="3200" b="1" spc="200" dirty="0">
                <a:solidFill>
                  <a:schemeClr val="accent1">
                    <a:lumMod val="75000"/>
                  </a:schemeClr>
                </a:solidFill>
              </a:rPr>
              <a:t>Compounded</a:t>
            </a:r>
            <a:r>
              <a:rPr lang="en-US" sz="3200" dirty="0">
                <a:solidFill>
                  <a:srgbClr val="7030A0"/>
                </a:solidFill>
              </a:rPr>
              <a:t/>
            </a: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71505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pic>
        <p:nvPicPr>
          <p:cNvPr id="4" name="Picture 8" descr="PHOTOS: Terror Behind The Walls at Eastern State Penitentiary">
            <a:extLst>
              <a:ext uri="{FF2B5EF4-FFF2-40B4-BE49-F238E27FC236}">
                <a16:creationId xmlns:a16="http://schemas.microsoft.com/office/drawing/2014/main" id="{F7E70E67-A5D2-E10A-3C7B-684575D952D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00" b="99750" l="17667" r="87667">
                        <a14:foregroundMark x1="49000" y1="25750" x2="58167" y2="14750"/>
                        <a14:foregroundMark x1="58167" y1="14750" x2="63333" y2="91500"/>
                        <a14:foregroundMark x1="63333" y1="91500" x2="70000" y2="79000"/>
                        <a14:foregroundMark x1="70000" y1="79000" x2="71500" y2="97000"/>
                        <a14:foregroundMark x1="71500" y1="97000" x2="68333" y2="3250"/>
                        <a14:foregroundMark x1="40667" y1="3250" x2="48167" y2="99750"/>
                        <a14:foregroundMark x1="48167" y1="99750" x2="48167" y2="99750"/>
                        <a14:foregroundMark x1="43833" y1="48750" x2="42000" y2="70750"/>
                        <a14:foregroundMark x1="44167" y1="48750" x2="41500" y2="45250"/>
                        <a14:foregroundMark x1="42333" y1="49750" x2="40167" y2="50000"/>
                        <a14:foregroundMark x1="28500" y1="1750" x2="34667" y2="98500"/>
                        <a14:foregroundMark x1="25333" y1="97750" x2="17667" y2="4000"/>
                        <a14:foregroundMark x1="18167" y1="2000" x2="18833" y2="10750"/>
                        <a14:foregroundMark x1="19333" y1="14750" x2="19833" y2="20750"/>
                        <a14:foregroundMark x1="24000" y1="89000" x2="24333" y2="98500"/>
                        <a14:foregroundMark x1="53667" y1="87250" x2="54833" y2="98000"/>
                        <a14:foregroundMark x1="75667" y1="50750" x2="77500" y2="59250"/>
                        <a14:foregroundMark x1="42833" y1="4500" x2="42833" y2="4500"/>
                        <a14:foregroundMark x1="43167" y1="6750" x2="43167" y2="6750"/>
                        <a14:foregroundMark x1="76667" y1="52500" x2="77833" y2="99250"/>
                        <a14:foregroundMark x1="78333" y1="54750" x2="78333" y2="54750"/>
                        <a14:foregroundMark x1="80667" y1="57250" x2="80667" y2="57250"/>
                        <a14:foregroundMark x1="81000" y1="66250" x2="81000" y2="66250"/>
                        <a14:foregroundMark x1="80500" y1="62000" x2="80500" y2="62000"/>
                        <a14:foregroundMark x1="81000" y1="70750" x2="81000" y2="70750"/>
                        <a14:foregroundMark x1="81000" y1="76250" x2="81000" y2="76250"/>
                        <a14:foregroundMark x1="81167" y1="85000" x2="81167" y2="85000"/>
                        <a14:foregroundMark x1="81833" y1="92000" x2="81833" y2="92000"/>
                        <a14:foregroundMark x1="81833" y1="98500" x2="81833" y2="98500"/>
                        <a14:foregroundMark x1="22000" y1="67000" x2="22000" y2="67000"/>
                        <a14:foregroundMark x1="65000" y1="39250" x2="66333" y2="25000"/>
                        <a14:foregroundMark x1="66333" y1="25000" x2="64000" y2="14000"/>
                        <a14:foregroundMark x1="47333" y1="35500" x2="48500" y2="19500"/>
                        <a14:foregroundMark x1="48500" y1="19500" x2="52667" y2="16000"/>
                        <a14:foregroundMark x1="58167" y1="12000" x2="49667" y2="15500"/>
                        <a14:foregroundMark x1="51833" y1="11500" x2="56667" y2="11250"/>
                        <a14:foregroundMark x1="56667" y1="9500" x2="56667" y2="9500"/>
                        <a14:foregroundMark x1="53667" y1="8750" x2="53667" y2="8750"/>
                        <a14:foregroundMark x1="50000" y1="10750" x2="50000" y2="10750"/>
                        <a14:foregroundMark x1="35500" y1="94000" x2="35667" y2="98750"/>
                        <a14:foregroundMark x1="25167" y1="90000" x2="26500" y2="98500"/>
                        <a14:foregroundMark x1="76281" y1="46000" x2="74333" y2="3750"/>
                        <a14:foregroundMark x1="76500" y1="50750" x2="76281" y2="46000"/>
                        <a14:foregroundMark x1="74000" y1="500" x2="74000" y2="500"/>
                        <a14:foregroundMark x1="73833" y1="1750" x2="73833" y2="1750"/>
                        <a14:backgroundMark x1="25667" y1="38500" x2="31000" y2="96500"/>
                        <a14:backgroundMark x1="39333" y1="82250" x2="40667" y2="97750"/>
                        <a14:backgroundMark x1="38667" y1="82250" x2="38667" y2="82250"/>
                        <a14:backgroundMark x1="36000" y1="54750" x2="37500" y2="32500"/>
                        <a14:backgroundMark x1="46000" y1="8750" x2="56667" y2="3250"/>
                        <a14:backgroundMark x1="56667" y1="3250" x2="57333" y2="2500"/>
                        <a14:backgroundMark x1="65667" y1="10500" x2="63500" y2="2000"/>
                        <a14:backgroundMark x1="72000" y1="17500" x2="71500" y2="1750"/>
                        <a14:backgroundMark x1="76667" y1="18000" x2="76000" y2="2000"/>
                        <a14:backgroundMark x1="76000" y1="2000" x2="76500" y2="1750"/>
                        <a14:backgroundMark x1="36000" y1="61500" x2="36000" y2="61500"/>
                        <a14:backgroundMark x1="36500" y1="64750" x2="36500" y2="64750"/>
                        <a14:backgroundMark x1="36500" y1="67500" x2="36500" y2="67500"/>
                        <a14:backgroundMark x1="72833" y1="30750" x2="72833" y2="30750"/>
                        <a14:backgroundMark x1="26167" y1="39750" x2="24000" y2="6000"/>
                        <a14:backgroundMark x1="37000" y1="32250" x2="34333" y2="7250"/>
                        <a14:backgroundMark x1="46000" y1="10750" x2="46000" y2="10750"/>
                        <a14:backgroundMark x1="55833" y1="5750" x2="55833" y2="5750"/>
                        <a14:backgroundMark x1="73000" y1="47000" x2="73000" y2="47000"/>
                        <a14:backgroundMark x1="72500" y1="33750" x2="72500" y2="33750"/>
                        <a14:backgroundMark x1="72167" y1="26250" x2="72167" y2="26250"/>
                        <a14:backgroundMark x1="72500" y1="36500" x2="72500" y2="36500"/>
                        <a14:backgroundMark x1="72833" y1="39250" x2="72833" y2="39250"/>
                        <a14:backgroundMark x1="73000" y1="45000" x2="73000" y2="45000"/>
                        <a14:backgroundMark x1="77833" y1="46000" x2="77833" y2="46000"/>
                      </a14:backgroundRemoval>
                    </a14:imgEffect>
                  </a14:imgLayer>
                </a14:imgProps>
              </a:ext>
              <a:ext uri="{28A0092B-C50C-407E-A947-70E740481C1C}">
                <a14:useLocalDpi xmlns:a14="http://schemas.microsoft.com/office/drawing/2010/main" val="0"/>
              </a:ext>
            </a:extLst>
          </a:blip>
          <a:srcRect l="16952" r="4198" b="-4"/>
          <a:stretch/>
        </p:blipFill>
        <p:spPr bwMode="auto">
          <a:xfrm>
            <a:off x="4543895" y="293427"/>
            <a:ext cx="4323409" cy="3660119"/>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8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2"/>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420686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551837"/>
            <a:ext cx="8723086" cy="1754326"/>
          </a:xfrm>
          <a:prstGeom prst="rect">
            <a:avLst/>
          </a:prstGeom>
          <a:noFill/>
        </p:spPr>
        <p:txBody>
          <a:bodyPr wrap="square" rtlCol="0">
            <a:spAutoFit/>
          </a:bodyPr>
          <a:lstStyle/>
          <a:p>
            <a:pPr algn="ctr"/>
            <a:r>
              <a:rPr lang="en-US" sz="3600" b="1" dirty="0"/>
              <a:t>What can Emotion Regulation Strategy </a:t>
            </a:r>
            <a:r>
              <a:rPr lang="en-US" sz="3600" b="1" dirty="0">
                <a:solidFill>
                  <a:schemeClr val="accent6"/>
                </a:solidFill>
              </a:rPr>
              <a:t>Choice </a:t>
            </a:r>
            <a:r>
              <a:rPr lang="en-US" sz="3600" b="1" dirty="0"/>
              <a:t>tell us about </a:t>
            </a:r>
            <a:r>
              <a:rPr lang="en-US" sz="3600" b="1" dirty="0">
                <a:solidFill>
                  <a:srgbClr val="FF0000"/>
                </a:solidFill>
              </a:rPr>
              <a:t>Use</a:t>
            </a:r>
            <a:r>
              <a:rPr lang="en-US" sz="3600" b="1" dirty="0">
                <a:solidFill>
                  <a:schemeClr val="accent6"/>
                </a:solidFill>
              </a:rPr>
              <a:t> </a:t>
            </a:r>
            <a:r>
              <a:rPr lang="en-US" sz="3600" b="1" dirty="0"/>
              <a:t>when events are </a:t>
            </a:r>
            <a:r>
              <a:rPr lang="en-US" sz="3600" b="1" i="1" u="sng" dirty="0"/>
              <a:t>intense</a:t>
            </a:r>
            <a:r>
              <a:rPr lang="en-US" sz="3600" b="1" i="1" dirty="0"/>
              <a:t>, </a:t>
            </a:r>
            <a:r>
              <a:rPr lang="en-US" sz="3600" b="1" i="1" u="sng" dirty="0"/>
              <a:t>uncertain</a:t>
            </a:r>
            <a:r>
              <a:rPr lang="en-US" sz="3600" b="1" i="1" dirty="0"/>
              <a:t>, </a:t>
            </a:r>
            <a:r>
              <a:rPr lang="en-US" sz="3600" b="1" i="1" u="sng" dirty="0"/>
              <a:t>dynamic</a:t>
            </a:r>
            <a:r>
              <a:rPr lang="en-US" sz="3600" b="1" dirty="0"/>
              <a:t>, and </a:t>
            </a:r>
            <a:r>
              <a:rPr lang="en-US" sz="3600" b="1" i="1" u="sng" dirty="0"/>
              <a:t>complex</a:t>
            </a:r>
            <a:r>
              <a:rPr lang="en-US" sz="3600" b="1" dirty="0"/>
              <a:t>?</a:t>
            </a:r>
            <a:endParaRPr lang="en-US" sz="3600" dirty="0"/>
          </a:p>
        </p:txBody>
      </p:sp>
    </p:spTree>
    <p:extLst>
      <p:ext uri="{BB962C8B-B14F-4D97-AF65-F5344CB8AC3E}">
        <p14:creationId xmlns:p14="http://schemas.microsoft.com/office/powerpoint/2010/main" val="346149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a:solidFill>
                  <a:schemeClr val="tx1"/>
                </a:solidFill>
              </a:rPr>
              <a:t>SAN Lab</a:t>
            </a:r>
          </a:p>
          <a:p>
            <a:pPr marL="0" indent="0" algn="ctr">
              <a:lnSpc>
                <a:spcPct val="100000"/>
              </a:lnSpc>
              <a:spcBef>
                <a:spcPts val="0"/>
              </a:spcBef>
              <a:spcAft>
                <a:spcPts val="0"/>
              </a:spcAft>
              <a:buNone/>
            </a:pPr>
            <a:r>
              <a:rPr lang="en-US" sz="1600" err="1">
                <a:solidFill>
                  <a:schemeClr val="tx1"/>
                </a:solidFill>
              </a:rPr>
              <a:t>Adhya</a:t>
            </a:r>
            <a:r>
              <a:rPr lang="en-US" sz="1600">
                <a:solidFill>
                  <a:schemeClr val="tx1"/>
                </a:solidFill>
              </a:rPr>
              <a:t> Gowda</a:t>
            </a:r>
          </a:p>
          <a:p>
            <a:pPr marL="0" indent="0" algn="ctr">
              <a:lnSpc>
                <a:spcPct val="100000"/>
              </a:lnSpc>
              <a:spcBef>
                <a:spcPts val="0"/>
              </a:spcBef>
              <a:spcAft>
                <a:spcPts val="0"/>
              </a:spcAft>
              <a:buNone/>
            </a:pPr>
            <a:r>
              <a:rPr lang="en-US" sz="1600">
                <a:solidFill>
                  <a:schemeClr val="tx1"/>
                </a:solidFill>
              </a:rPr>
              <a:t>Chelsea Helion </a:t>
            </a:r>
          </a:p>
          <a:p>
            <a:pPr marL="0" indent="0" algn="ctr">
              <a:lnSpc>
                <a:spcPct val="100000"/>
              </a:lnSpc>
              <a:spcBef>
                <a:spcPts val="0"/>
              </a:spcBef>
              <a:buNone/>
            </a:pPr>
            <a:r>
              <a:rPr lang="en-US" sz="1600"/>
              <a:t>Ian O’Shea</a:t>
            </a:r>
            <a:r>
              <a:rPr lang="en-US" sz="1600">
                <a:solidFill>
                  <a:schemeClr val="tx1"/>
                </a:solidFill>
              </a:rPr>
              <a:t> </a:t>
            </a:r>
          </a:p>
          <a:p>
            <a:pPr marL="0" indent="0" algn="ctr">
              <a:lnSpc>
                <a:spcPct val="100000"/>
              </a:lnSpc>
              <a:spcBef>
                <a:spcPts val="0"/>
              </a:spcBef>
              <a:buNone/>
            </a:pPr>
            <a:r>
              <a:rPr lang="en-US" sz="1600"/>
              <a:t>Helen Schmidt</a:t>
            </a:r>
            <a:endParaRPr lang="en-US" sz="1600">
              <a:solidFill>
                <a:schemeClr val="tx1"/>
              </a:solidFill>
            </a:endParaRPr>
          </a:p>
          <a:p>
            <a:pPr marL="0" indent="0" algn="ctr">
              <a:lnSpc>
                <a:spcPct val="100000"/>
              </a:lnSpc>
              <a:spcBef>
                <a:spcPts val="0"/>
              </a:spcBef>
              <a:spcAft>
                <a:spcPts val="0"/>
              </a:spcAft>
              <a:buNone/>
            </a:pPr>
            <a:r>
              <a:rPr lang="en-US" sz="1600">
                <a:solidFill>
                  <a:schemeClr val="tx1"/>
                </a:solidFill>
              </a:rPr>
              <a:t>Joanne Stasiak</a:t>
            </a:r>
          </a:p>
          <a:p>
            <a:pPr marL="0" indent="0" algn="ctr">
              <a:lnSpc>
                <a:spcPct val="100000"/>
              </a:lnSpc>
              <a:spcBef>
                <a:spcPts val="0"/>
              </a:spcBef>
              <a:spcAft>
                <a:spcPts val="0"/>
              </a:spcAft>
              <a:buNone/>
            </a:pPr>
            <a:endParaRPr lang="en-US" sz="240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a:xfrm>
            <a:off x="8567057" y="6377749"/>
            <a:ext cx="2743200" cy="365125"/>
          </a:xfrm>
        </p:spPr>
        <p:txBody>
          <a:bodyPr/>
          <a:lstStyle/>
          <a:p>
            <a:fld id="{58782805-61A3-4A9B-8D39-1A61657B2E27}" type="slidenum">
              <a:rPr lang="en-US" smtClean="0"/>
              <a:t>110</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255069" y="2080157"/>
            <a:ext cx="1802095" cy="3354765"/>
          </a:xfrm>
          <a:prstGeom prst="rect">
            <a:avLst/>
          </a:prstGeom>
          <a:noFill/>
        </p:spPr>
        <p:txBody>
          <a:bodyPr wrap="none" rtlCol="0">
            <a:spAutoFit/>
          </a:bodyPr>
          <a:lstStyle/>
          <a:p>
            <a:pPr algn="ctr"/>
            <a:r>
              <a:rPr lang="en-US" sz="3600"/>
              <a:t>AML Lab</a:t>
            </a:r>
          </a:p>
          <a:p>
            <a:pPr algn="ctr"/>
            <a:r>
              <a:rPr lang="en-US" sz="1600"/>
              <a:t>Katelyn Cliver</a:t>
            </a:r>
          </a:p>
          <a:p>
            <a:pPr algn="ctr"/>
            <a:r>
              <a:rPr lang="en-US" sz="1600"/>
              <a:t>Emily Cowan</a:t>
            </a:r>
          </a:p>
          <a:p>
            <a:pPr algn="ctr"/>
            <a:r>
              <a:rPr lang="en-US" sz="1600"/>
              <a:t>Devlin </a:t>
            </a:r>
            <a:r>
              <a:rPr lang="en-US" sz="1600" err="1"/>
              <a:t>Eckardt</a:t>
            </a:r>
            <a:endParaRPr lang="en-US" sz="1600"/>
          </a:p>
          <a:p>
            <a:pPr algn="ctr"/>
            <a:r>
              <a:rPr lang="en-US" sz="1600"/>
              <a:t>Matthew Fain</a:t>
            </a:r>
          </a:p>
          <a:p>
            <a:pPr algn="ctr"/>
            <a:r>
              <a:rPr lang="en-US" sz="1600"/>
              <a:t>Nicole Gonzalez </a:t>
            </a:r>
          </a:p>
          <a:p>
            <a:pPr algn="ctr"/>
            <a:r>
              <a:rPr lang="en-US" sz="1600"/>
              <a:t>Dave Gregory</a:t>
            </a:r>
          </a:p>
          <a:p>
            <a:pPr algn="ctr"/>
            <a:r>
              <a:rPr lang="en-US" sz="1600"/>
              <a:t>Kathryn Lockwood</a:t>
            </a:r>
          </a:p>
          <a:p>
            <a:pPr algn="ctr"/>
            <a:r>
              <a:rPr lang="en-US" sz="1600"/>
              <a:t>Steven Martinez</a:t>
            </a:r>
          </a:p>
          <a:p>
            <a:pPr algn="ctr"/>
            <a:r>
              <a:rPr lang="en-US" sz="1600"/>
              <a:t>Deepu Murty</a:t>
            </a:r>
          </a:p>
          <a:p>
            <a:pPr algn="ctr"/>
            <a:r>
              <a:rPr lang="en-US" sz="1600"/>
              <a:t>Sam Reisman</a:t>
            </a:r>
          </a:p>
          <a:p>
            <a:pPr algn="ctr"/>
            <a:r>
              <a:rPr lang="en-US" sz="1600"/>
              <a:t>Jane Rothrock</a:t>
            </a:r>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654296" y="4583429"/>
            <a:ext cx="4261826" cy="2274570"/>
          </a:xfrm>
          <a:prstGeom prst="rect">
            <a:avLst/>
          </a:prstGeom>
        </p:spPr>
      </p:pic>
    </p:spTree>
    <p:extLst>
      <p:ext uri="{BB962C8B-B14F-4D97-AF65-F5344CB8AC3E}">
        <p14:creationId xmlns:p14="http://schemas.microsoft.com/office/powerpoint/2010/main" val="27892514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ABEEA-96A6-4471-B779-15FE8FC17968}"/>
              </a:ext>
            </a:extLst>
          </p:cNvPr>
          <p:cNvSpPr>
            <a:spLocks noGrp="1"/>
          </p:cNvSpPr>
          <p:nvPr>
            <p:ph type="sldNum" sz="quarter" idx="12"/>
          </p:nvPr>
        </p:nvSpPr>
        <p:spPr/>
        <p:txBody>
          <a:bodyPr/>
          <a:lstStyle/>
          <a:p>
            <a:fld id="{58782805-61A3-4A9B-8D39-1A61657B2E27}" type="slidenum">
              <a:rPr lang="en-US" smtClean="0"/>
              <a:t>111</a:t>
            </a:fld>
            <a:endParaRPr lang="en-US"/>
          </a:p>
        </p:txBody>
      </p:sp>
      <p:sp>
        <p:nvSpPr>
          <p:cNvPr id="3" name="TextBox 2">
            <a:extLst>
              <a:ext uri="{FF2B5EF4-FFF2-40B4-BE49-F238E27FC236}">
                <a16:creationId xmlns:a16="http://schemas.microsoft.com/office/drawing/2014/main" id="{67AD40AC-B285-4BE6-B2DF-0A77A748C8D2}"/>
              </a:ext>
            </a:extLst>
          </p:cNvPr>
          <p:cNvSpPr txBox="1"/>
          <p:nvPr/>
        </p:nvSpPr>
        <p:spPr>
          <a:xfrm>
            <a:off x="3061900" y="2705725"/>
            <a:ext cx="6068200" cy="1446550"/>
          </a:xfrm>
          <a:prstGeom prst="rect">
            <a:avLst/>
          </a:prstGeom>
          <a:noFill/>
        </p:spPr>
        <p:txBody>
          <a:bodyPr wrap="none" rtlCol="0">
            <a:spAutoFit/>
          </a:bodyPr>
          <a:lstStyle/>
          <a:p>
            <a:r>
              <a:rPr lang="en-US" sz="8800"/>
              <a:t>QUESTIONS?</a:t>
            </a:r>
          </a:p>
        </p:txBody>
      </p:sp>
    </p:spTree>
    <p:extLst>
      <p:ext uri="{BB962C8B-B14F-4D97-AF65-F5344CB8AC3E}">
        <p14:creationId xmlns:p14="http://schemas.microsoft.com/office/powerpoint/2010/main" val="3109347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2019 (Study 1)</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a:t>
            </a:r>
            <a:r>
              <a:rPr lang="en-US" b="1" u="sng">
                <a:solidFill>
                  <a:schemeClr val="bg1"/>
                </a:solidFill>
              </a:rPr>
              <a:t>45</a:t>
            </a:r>
            <a:r>
              <a:rPr lang="en-US" b="1">
                <a:solidFill>
                  <a:schemeClr val="bg1"/>
                </a:solidFill>
              </a:rPr>
              <a:t> minute haunted house experience divided into </a:t>
            </a:r>
            <a:r>
              <a:rPr lang="en-US" b="1" u="sng">
                <a:solidFill>
                  <a:schemeClr val="bg1"/>
                </a:solidFill>
              </a:rPr>
              <a:t>six</a:t>
            </a:r>
            <a:r>
              <a:rPr lang="en-US" b="1">
                <a:solidFill>
                  <a:schemeClr val="bg1"/>
                </a:solidFill>
              </a:rPr>
              <a:t> distinctly-themed sections featuring dozens of actors on a pre-determined course filled with traps, fences, props, mazes, etc.</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2022 (Study 2)</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~35 minute haunted house experience divided into </a:t>
            </a:r>
            <a:r>
              <a:rPr lang="en-US" b="1" u="sng">
                <a:solidFill>
                  <a:schemeClr val="bg1"/>
                </a:solidFill>
              </a:rPr>
              <a:t>four</a:t>
            </a:r>
            <a:r>
              <a:rPr lang="en-US" b="1">
                <a:solidFill>
                  <a:schemeClr val="bg1"/>
                </a:solidFill>
              </a:rPr>
              <a:t> distinctly-themed sections featuring dozens of actors on a pre-determined course filled with traps, fences, props, mazes, etc.</a:t>
            </a:r>
          </a:p>
        </p:txBody>
      </p:sp>
      <p:sp>
        <p:nvSpPr>
          <p:cNvPr id="4" name="Rectangle 3">
            <a:extLst>
              <a:ext uri="{FF2B5EF4-FFF2-40B4-BE49-F238E27FC236}">
                <a16:creationId xmlns:a16="http://schemas.microsoft.com/office/drawing/2014/main" id="{A437B161-0E2F-4C9E-0816-81B6B56380C4}"/>
              </a:ext>
            </a:extLst>
          </p:cNvPr>
          <p:cNvSpPr/>
          <p:nvPr/>
        </p:nvSpPr>
        <p:spPr>
          <a:xfrm>
            <a:off x="5740808" y="1068473"/>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RENAMED</a:t>
            </a:r>
          </a:p>
        </p:txBody>
      </p:sp>
      <p:sp>
        <p:nvSpPr>
          <p:cNvPr id="5" name="Rectangle 4">
            <a:extLst>
              <a:ext uri="{FF2B5EF4-FFF2-40B4-BE49-F238E27FC236}">
                <a16:creationId xmlns:a16="http://schemas.microsoft.com/office/drawing/2014/main" id="{E2502997-6D75-6FAA-7355-EFD4BA94137B}"/>
              </a:ext>
            </a:extLst>
          </p:cNvPr>
          <p:cNvSpPr/>
          <p:nvPr/>
        </p:nvSpPr>
        <p:spPr>
          <a:xfrm>
            <a:off x="7605893" y="1961101"/>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
        <p:nvSpPr>
          <p:cNvPr id="6" name="Rectangle 5">
            <a:extLst>
              <a:ext uri="{FF2B5EF4-FFF2-40B4-BE49-F238E27FC236}">
                <a16:creationId xmlns:a16="http://schemas.microsoft.com/office/drawing/2014/main" id="{A0A668DD-53C9-72DF-3BC7-5B6D1ECED658}"/>
              </a:ext>
            </a:extLst>
          </p:cNvPr>
          <p:cNvSpPr/>
          <p:nvPr/>
        </p:nvSpPr>
        <p:spPr>
          <a:xfrm>
            <a:off x="7946978" y="2792044"/>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Tree>
    <p:extLst>
      <p:ext uri="{BB962C8B-B14F-4D97-AF65-F5344CB8AC3E}">
        <p14:creationId xmlns:p14="http://schemas.microsoft.com/office/powerpoint/2010/main" val="38171403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11629" y="2601913"/>
            <a:ext cx="914400" cy="914400"/>
          </a:xfrm>
          <a:prstGeom prst="rect">
            <a:avLst/>
          </a:prstGeom>
        </p:spPr>
      </p:pic>
      <p:pic>
        <p:nvPicPr>
          <p:cNvPr id="7" name="Graphic 6" descr="Brain in head with solid fill">
            <a:extLst>
              <a:ext uri="{FF2B5EF4-FFF2-40B4-BE49-F238E27FC236}">
                <a16:creationId xmlns:a16="http://schemas.microsoft.com/office/drawing/2014/main" id="{8AFEA6D4-8BFD-B136-D4D5-E3EF4A36BD9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10619" y="527294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
        <p:nvSpPr>
          <p:cNvPr id="12" name="TextBox 11">
            <a:extLst>
              <a:ext uri="{FF2B5EF4-FFF2-40B4-BE49-F238E27FC236}">
                <a16:creationId xmlns:a16="http://schemas.microsoft.com/office/drawing/2014/main" id="{B58915D6-E570-6EEC-95D5-CFC7834508EB}"/>
              </a:ext>
            </a:extLst>
          </p:cNvPr>
          <p:cNvSpPr txBox="1"/>
          <p:nvPr/>
        </p:nvSpPr>
        <p:spPr>
          <a:xfrm>
            <a:off x="1841500" y="5500687"/>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fMRI imaging</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3399404208"/>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AC56-7470-9269-9A49-80009169FCE1}"/>
              </a:ext>
            </a:extLst>
          </p:cNvPr>
          <p:cNvSpPr>
            <a:spLocks noGrp="1"/>
          </p:cNvSpPr>
          <p:nvPr>
            <p:ph type="title"/>
          </p:nvPr>
        </p:nvSpPr>
        <p:spPr>
          <a:xfrm>
            <a:off x="887024" y="1310174"/>
            <a:ext cx="3274318" cy="4237653"/>
          </a:xfrm>
        </p:spPr>
        <p:txBody>
          <a:bodyPr vert="horz" lIns="91440" tIns="45720" rIns="91440" bIns="45720" rtlCol="0" anchor="ctr">
            <a:normAutofit/>
          </a:bodyPr>
          <a:lstStyle/>
          <a:p>
            <a:r>
              <a:rPr lang="en-US" sz="3200" b="1" kern="1200" dirty="0">
                <a:solidFill>
                  <a:schemeClr val="tx2"/>
                </a:solidFill>
                <a:latin typeface="+mj-lt"/>
                <a:ea typeface="+mj-ea"/>
                <a:cs typeface="+mj-cs"/>
              </a:rPr>
              <a:t>How am I conceptualizing threat in this context?</a:t>
            </a:r>
          </a:p>
        </p:txBody>
      </p:sp>
      <p:graphicFrame>
        <p:nvGraphicFramePr>
          <p:cNvPr id="8" name="TextBox 2">
            <a:extLst>
              <a:ext uri="{FF2B5EF4-FFF2-40B4-BE49-F238E27FC236}">
                <a16:creationId xmlns:a16="http://schemas.microsoft.com/office/drawing/2014/main" id="{013FC805-0C7C-F2B7-4A1E-8E7E78C130F1}"/>
              </a:ext>
            </a:extLst>
          </p:cNvPr>
          <p:cNvGraphicFramePr/>
          <p:nvPr>
            <p:extLst>
              <p:ext uri="{D42A27DB-BD31-4B8C-83A1-F6EECF244321}">
                <p14:modId xmlns:p14="http://schemas.microsoft.com/office/powerpoint/2010/main" val="2626560767"/>
              </p:ext>
            </p:extLst>
          </p:nvPr>
        </p:nvGraphicFramePr>
        <p:xfrm>
          <a:off x="5338564" y="593452"/>
          <a:ext cx="6136348" cy="5664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68068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11629" y="260191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90311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247203" y="238125"/>
            <a:ext cx="7068725" cy="2492375"/>
          </a:xfrm>
        </p:spPr>
        <p:txBody>
          <a:bodyPr>
            <a:normAutofit fontScale="90000"/>
          </a:bodyPr>
          <a:lstStyle/>
          <a:p>
            <a:pPr algn="ctr"/>
            <a:r>
              <a:rPr lang="en-US" b="1" dirty="0"/>
              <a:t>Some of these questions were not originally conceptualized through a threat framework specifically</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4" name="Picture 3" descr="A wooden block in a hole in a wood surface&#10;&#10;Description automatically generated">
            <a:extLst>
              <a:ext uri="{FF2B5EF4-FFF2-40B4-BE49-F238E27FC236}">
                <a16:creationId xmlns:a16="http://schemas.microsoft.com/office/drawing/2014/main" id="{93E556E0-EBBB-238C-B89B-6A382EE794E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469437" y="2974152"/>
            <a:ext cx="4671718" cy="3506140"/>
          </a:xfrm>
          <a:prstGeom prst="rect">
            <a:avLst/>
          </a:prstGeom>
        </p:spPr>
      </p:pic>
    </p:spTree>
    <p:extLst>
      <p:ext uri="{BB962C8B-B14F-4D97-AF65-F5344CB8AC3E}">
        <p14:creationId xmlns:p14="http://schemas.microsoft.com/office/powerpoint/2010/main" val="128337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8" cstate="hqprint">
            <a:extLst>
              <a:ext uri="{BEBA8EAE-BF5A-486C-A8C5-ECC9F3942E4B}">
                <a14:imgProps xmlns:a14="http://schemas.microsoft.com/office/drawing/2010/main">
                  <a14:imgLayer r:embed="rId9">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0"/>
              </a:ext>
            </a:extLst>
          </a:blip>
          <a:stretch>
            <a:fillRect/>
          </a:stretch>
        </p:blipFill>
        <p:spPr>
          <a:xfrm rot="20772422">
            <a:off x="9289817" y="2877183"/>
            <a:ext cx="1732414" cy="1208882"/>
          </a:xfrm>
          <a:prstGeom prst="rect">
            <a:avLst/>
          </a:prstGeom>
        </p:spPr>
      </p:pic>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34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9" name="TextBox 8">
            <a:extLst>
              <a:ext uri="{FF2B5EF4-FFF2-40B4-BE49-F238E27FC236}">
                <a16:creationId xmlns:a16="http://schemas.microsoft.com/office/drawing/2014/main" id="{1DCB1613-76A3-74AA-53B7-96ABCEFE2B14}"/>
              </a:ext>
            </a:extLst>
          </p:cNvPr>
          <p:cNvSpPr txBox="1"/>
          <p:nvPr/>
        </p:nvSpPr>
        <p:spPr>
          <a:xfrm>
            <a:off x="609600" y="1595120"/>
            <a:ext cx="58318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r>
              <a:rPr lang="en-US" dirty="0">
                <a:ea typeface="Calibri" panose="020F0502020204030204"/>
                <a:cs typeface="Calibri" panose="020F0502020204030204"/>
              </a:rPr>
              <a:t/>
            </a:r>
            <a:br>
              <a:rPr lang="en-US" dirty="0">
                <a:ea typeface="Calibri" panose="020F0502020204030204"/>
                <a:cs typeface="Calibri" panose="020F0502020204030204"/>
              </a:rPr>
            </a:b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pPr marL="285750" indent="-285750">
              <a:buFont typeface="Arial"/>
              <a:buChar char="•"/>
            </a:pPr>
            <a:endParaRPr lang="en-US" dirty="0">
              <a:ea typeface="Calibri" panose="020F0502020204030204"/>
              <a:cs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CCAFD733-2A17-E325-46A5-54374250CF56}"/>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l="28691" t="2240" r="31190" b="2240"/>
          <a:stretch/>
        </p:blipFill>
        <p:spPr>
          <a:xfrm>
            <a:off x="7300686" y="0"/>
            <a:ext cx="4891314" cy="6858000"/>
          </a:xfrm>
          <a:prstGeom prst="rect">
            <a:avLst/>
          </a:prstGeom>
        </p:spPr>
      </p:pic>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2062103"/>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5">
                  <a:extLst>
                    <a:ext uri="{96DAC541-7B7A-43D3-8B79-37D633B846F1}">
                      <asvg:svgBlip xmlns:asvg="http://schemas.microsoft.com/office/drawing/2016/SVG/main" xmlns="" r:embed="rId6"/>
                    </a:ext>
                  </a:extLst>
                </a:blip>
              </a:buBlip>
            </a:pPr>
            <a:r>
              <a:rPr lang="en-US" sz="3200" b="1" spc="200">
                <a:solidFill>
                  <a:schemeClr val="accent1">
                    <a:lumMod val="75000"/>
                  </a:schemeClr>
                </a:solidFill>
              </a:rPr>
              <a:t>Aversive</a:t>
            </a:r>
            <a:r>
              <a:rPr lang="en-US" sz="3200">
                <a:solidFill>
                  <a:srgbClr val="7030A0"/>
                </a:solidFill>
              </a:rPr>
              <a:t/>
            </a:r>
            <a:br>
              <a:rPr lang="en-US" sz="3200">
                <a:solidFill>
                  <a:srgbClr val="7030A0"/>
                </a:solidFill>
              </a:rPr>
            </a:br>
            <a:endParaRPr lang="en-US" sz="3200">
              <a:solidFill>
                <a:srgbClr val="7030A0"/>
              </a:solidFill>
            </a:endParaRPr>
          </a:p>
        </p:txBody>
      </p:sp>
      <p:grpSp>
        <p:nvGrpSpPr>
          <p:cNvPr id="11" name="Group 10">
            <a:extLst>
              <a:ext uri="{FF2B5EF4-FFF2-40B4-BE49-F238E27FC236}">
                <a16:creationId xmlns:a16="http://schemas.microsoft.com/office/drawing/2014/main" id="{D97659C5-B19A-B1D7-24DF-EAE9F5DCEBA5}"/>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2" name="Picture 11">
              <a:extLst>
                <a:ext uri="{FF2B5EF4-FFF2-40B4-BE49-F238E27FC236}">
                  <a16:creationId xmlns:a16="http://schemas.microsoft.com/office/drawing/2014/main" id="{A0BBF4F8-239B-D577-4474-2B7CED3BF559}"/>
                </a:ext>
              </a:extLst>
            </p:cNvPr>
            <p:cNvPicPr>
              <a:picLocks noChangeAspect="1"/>
            </p:cNvPicPr>
            <p:nvPr/>
          </p:nvPicPr>
          <p:blipFill>
            <a:blip r:embed="rId7">
              <a:alphaModFix amt="50000"/>
            </a:blip>
            <a:stretch>
              <a:fillRect/>
            </a:stretch>
          </p:blipFill>
          <p:spPr>
            <a:xfrm>
              <a:off x="-2549825" y="4424517"/>
              <a:ext cx="2889754" cy="6108721"/>
            </a:xfrm>
            <a:prstGeom prst="roundRect">
              <a:avLst/>
            </a:prstGeom>
          </p:spPr>
        </p:pic>
        <p:pic>
          <p:nvPicPr>
            <p:cNvPr id="13" name="Picture 2" descr="Google Pixel 7 Pro - Snow">
              <a:extLst>
                <a:ext uri="{FF2B5EF4-FFF2-40B4-BE49-F238E27FC236}">
                  <a16:creationId xmlns:a16="http://schemas.microsoft.com/office/drawing/2014/main" id="{F6DC579D-705D-8464-820A-1ED1DE3020C3}"/>
                </a:ext>
              </a:extLst>
            </p:cNvPr>
            <p:cNvPicPr>
              <a:picLocks noChangeAspect="1" noChangeArrowheads="1"/>
            </p:cNvPicPr>
            <p:nvPr/>
          </p:nvPicPr>
          <p:blipFill>
            <a:blip r:embed="rId8">
              <a:alphaModFix amt="50000"/>
              <a:extLst>
                <a:ext uri="{BEBA8EAE-BF5A-486C-A8C5-ECC9F3942E4B}">
                  <a14:imgProps xmlns:a14="http://schemas.microsoft.com/office/drawing/2010/main">
                    <a14:imgLayer r:embed="rId9">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descr="A person pointing at the camera&#10;&#10;Description automatically generated">
            <a:extLst>
              <a:ext uri="{FF2B5EF4-FFF2-40B4-BE49-F238E27FC236}">
                <a16:creationId xmlns:a16="http://schemas.microsoft.com/office/drawing/2014/main" id="{FDEAE2D6-F254-3043-185B-B5E7CCCBE4C8}"/>
              </a:ext>
            </a:extLst>
          </p:cNvPr>
          <p:cNvPicPr>
            <a:picLocks noChangeAspect="1"/>
          </p:cNvPicPr>
          <p:nvPr/>
        </p:nvPicPr>
        <p:blipFill>
          <a:blip r:embed="rId10">
            <a:alphaModFix amt="50000"/>
            <a:extLst>
              <a:ext uri="{28A0092B-C50C-407E-A947-70E740481C1C}">
                <a14:useLocalDpi xmlns:a14="http://schemas.microsoft.com/office/drawing/2010/main" val="0"/>
              </a:ext>
              <a:ext uri="{837473B0-CC2E-450A-ABE3-18F120FF3D39}">
                <a1611:picAttrSrcUrl xmlns:a1611="http://schemas.microsoft.com/office/drawing/2016/11/main" xmlns="" r:id="rId11"/>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15" name="Picture 14" descr="A person in a hood holding a knife&#10;&#10;Description automatically generated">
            <a:extLst>
              <a:ext uri="{FF2B5EF4-FFF2-40B4-BE49-F238E27FC236}">
                <a16:creationId xmlns:a16="http://schemas.microsoft.com/office/drawing/2014/main" id="{1B68C53E-15FD-C643-859A-42BFFD5B0411}"/>
              </a:ext>
            </a:extLst>
          </p:cNvPr>
          <p:cNvPicPr>
            <a:picLocks noChangeAspect="1"/>
          </p:cNvPicPr>
          <p:nvPr/>
        </p:nvPicPr>
        <p:blipFill>
          <a:blip r:embed="rId12">
            <a:alphaModFix amt="50000"/>
            <a:extLst>
              <a:ext uri="{BEBA8EAE-BF5A-486C-A8C5-ECC9F3942E4B}">
                <a14:imgProps xmlns:a14="http://schemas.microsoft.com/office/drawing/2010/main">
                  <a14:imgLayer r:embed="rId13">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4"/>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846307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3" name="TextBox 2">
            <a:extLst>
              <a:ext uri="{FF2B5EF4-FFF2-40B4-BE49-F238E27FC236}">
                <a16:creationId xmlns:a16="http://schemas.microsoft.com/office/drawing/2014/main" id="{9FC532B8-2B35-B060-A0A2-10081EA13BA5}"/>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408706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sp>
        <p:nvSpPr>
          <p:cNvPr id="3" name="TextBox 2">
            <a:extLst>
              <a:ext uri="{FF2B5EF4-FFF2-40B4-BE49-F238E27FC236}">
                <a16:creationId xmlns:a16="http://schemas.microsoft.com/office/drawing/2014/main" id="{8208D6E7-E9F0-C7DE-A19E-DD4C1DBA3ED6}"/>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9297332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4" name="TextBox 3">
            <a:extLst>
              <a:ext uri="{FF2B5EF4-FFF2-40B4-BE49-F238E27FC236}">
                <a16:creationId xmlns:a16="http://schemas.microsoft.com/office/drawing/2014/main" id="{F5AAF06C-40D6-ED2B-964A-72A5D555D3A8}"/>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2" name="Picture 1" descr="Katelyn Cliver - Graduate Research Assistant - Drexel University | LinkedIn">
            <a:extLst>
              <a:ext uri="{FF2B5EF4-FFF2-40B4-BE49-F238E27FC236}">
                <a16:creationId xmlns:a16="http://schemas.microsoft.com/office/drawing/2014/main" id="{38784FD1-0F51-D502-6585-CBE8BF57E5B0}"/>
              </a:ext>
            </a:extLst>
          </p:cNvPr>
          <p:cNvPicPr>
            <a:picLocks noChangeAspect="1"/>
          </p:cNvPicPr>
          <p:nvPr/>
        </p:nvPicPr>
        <p:blipFill rotWithShape="1">
          <a:blip r:embed="rId4"/>
          <a:srcRect l="10370" t="3333" r="11952" b="25555"/>
          <a:stretch/>
        </p:blipFill>
        <p:spPr>
          <a:xfrm>
            <a:off x="1016000" y="4607560"/>
            <a:ext cx="2110546" cy="1940564"/>
          </a:xfrm>
          <a:prstGeom prst="rect">
            <a:avLst/>
          </a:prstGeom>
        </p:spPr>
      </p:pic>
      <p:pic>
        <p:nvPicPr>
          <p:cNvPr id="3" name="Picture 2" descr="People | Adaptive Memory Lab">
            <a:extLst>
              <a:ext uri="{FF2B5EF4-FFF2-40B4-BE49-F238E27FC236}">
                <a16:creationId xmlns:a16="http://schemas.microsoft.com/office/drawing/2014/main" id="{4A5EB4A3-DC2E-5DE9-E0A4-450573744948}"/>
              </a:ext>
            </a:extLst>
          </p:cNvPr>
          <p:cNvPicPr>
            <a:picLocks noChangeAspect="1"/>
          </p:cNvPicPr>
          <p:nvPr/>
        </p:nvPicPr>
        <p:blipFill rotWithShape="1">
          <a:blip r:embed="rId5"/>
          <a:srcRect l="12222" t="-370" r="10741" b="28519"/>
          <a:stretch/>
        </p:blipFill>
        <p:spPr>
          <a:xfrm>
            <a:off x="3911600" y="4597400"/>
            <a:ext cx="2113282" cy="1940561"/>
          </a:xfrm>
          <a:prstGeom prst="rect">
            <a:avLst/>
          </a:prstGeom>
        </p:spPr>
      </p:pic>
    </p:spTree>
    <p:extLst>
      <p:ext uri="{BB962C8B-B14F-4D97-AF65-F5344CB8AC3E}">
        <p14:creationId xmlns:p14="http://schemas.microsoft.com/office/powerpoint/2010/main" val="39166490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20014608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2" name="Rectangle 1">
            <a:extLst>
              <a:ext uri="{FF2B5EF4-FFF2-40B4-BE49-F238E27FC236}">
                <a16:creationId xmlns:a16="http://schemas.microsoft.com/office/drawing/2014/main" id="{164ACEF1-1DBB-1F26-115F-0D003F89FB8D}"/>
              </a:ext>
            </a:extLst>
          </p:cNvPr>
          <p:cNvSpPr/>
          <p:nvPr/>
        </p:nvSpPr>
        <p:spPr>
          <a:xfrm>
            <a:off x="1192161" y="1093838"/>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9C02A27-E3FA-FDBF-95E1-3E7A19A6289B}"/>
              </a:ext>
            </a:extLst>
          </p:cNvPr>
          <p:cNvSpPr/>
          <p:nvPr/>
        </p:nvSpPr>
        <p:spPr>
          <a:xfrm>
            <a:off x="4535128" y="1044676"/>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4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1088653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
        <p:nvSpPr>
          <p:cNvPr id="3" name="Rectangle 2">
            <a:extLst>
              <a:ext uri="{FF2B5EF4-FFF2-40B4-BE49-F238E27FC236}">
                <a16:creationId xmlns:a16="http://schemas.microsoft.com/office/drawing/2014/main" id="{47C5AD6F-FFE6-78D9-4629-2EEC139FC47A}"/>
              </a:ext>
            </a:extLst>
          </p:cNvPr>
          <p:cNvSpPr/>
          <p:nvPr/>
        </p:nvSpPr>
        <p:spPr>
          <a:xfrm>
            <a:off x="1241322" y="4424515"/>
            <a:ext cx="1843547" cy="18558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ADC9CF-4921-2E63-B372-B2A4BCA63B3B}"/>
              </a:ext>
            </a:extLst>
          </p:cNvPr>
          <p:cNvSpPr/>
          <p:nvPr/>
        </p:nvSpPr>
        <p:spPr>
          <a:xfrm>
            <a:off x="4559708" y="4424514"/>
            <a:ext cx="1843547" cy="19295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7973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Tree>
    <p:extLst>
      <p:ext uri="{BB962C8B-B14F-4D97-AF65-F5344CB8AC3E}">
        <p14:creationId xmlns:p14="http://schemas.microsoft.com/office/powerpoint/2010/main" val="4578976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019A2F-4AAF-E2ED-D83F-54DC189D2AAD}"/>
              </a:ext>
            </a:extLst>
          </p:cNvPr>
          <p:cNvSpPr txBox="1"/>
          <p:nvPr/>
        </p:nvSpPr>
        <p:spPr>
          <a:xfrm>
            <a:off x="6502400" y="3149600"/>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Memory for temporal order and item-temporal order context actually seems to improve under threat</a:t>
            </a:r>
            <a:r>
              <a:rPr lang="en-US" dirty="0"/>
              <a:t/>
            </a:r>
            <a:br>
              <a:rPr lang="en-US" dirty="0"/>
            </a:b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04528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ea typeface="Calibri"/>
              <a:cs typeface="Calibri"/>
            </a:endParaRPr>
          </a:p>
        </p:txBody>
      </p:sp>
    </p:spTree>
    <p:extLst>
      <p:ext uri="{BB962C8B-B14F-4D97-AF65-F5344CB8AC3E}">
        <p14:creationId xmlns:p14="http://schemas.microsoft.com/office/powerpoint/2010/main" val="497608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3539430"/>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xmlns=""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xmlns="" r:embed="rId6"/>
                    </a:ext>
                  </a:extLst>
                </a:blip>
              </a:buBlip>
            </a:pPr>
            <a:r>
              <a:rPr lang="en-US" sz="3200" b="1" spc="200">
                <a:solidFill>
                  <a:schemeClr val="accent1">
                    <a:lumMod val="75000"/>
                  </a:schemeClr>
                </a:solidFill>
              </a:rPr>
              <a:t>Unexpected</a:t>
            </a:r>
            <a:r>
              <a:rPr lang="en-US" sz="3200" spc="200">
                <a:solidFill>
                  <a:schemeClr val="accent1">
                    <a:lumMod val="75000"/>
                  </a:schemeClr>
                </a:solidFill>
              </a:rPr>
              <a:t/>
            </a:r>
            <a:br>
              <a:rPr lang="en-US" sz="3200" spc="200">
                <a:solidFill>
                  <a:schemeClr val="accent1">
                    <a:lumMod val="75000"/>
                  </a:schemeClr>
                </a:solidFill>
              </a:rPr>
            </a:br>
            <a:r>
              <a:rPr lang="en-US" sz="3200">
                <a:solidFill>
                  <a:srgbClr val="7030A0"/>
                </a:solidFill>
              </a:rPr>
              <a:t/>
            </a: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A970BAD4-1D8C-F3CC-663A-008F29E92B37}"/>
              </a:ext>
            </a:extLst>
          </p:cNvPr>
          <p:cNvPicPr>
            <a:picLocks noChangeAspect="1"/>
          </p:cNvPicPr>
          <p:nvPr/>
        </p:nvPicPr>
        <p:blipFill rotWithShape="1">
          <a:blip r:embed="rId7">
            <a:alphaModFix amt="20000"/>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l="28691" t="2240" r="31190" b="2240"/>
          <a:stretch/>
        </p:blipFill>
        <p:spPr>
          <a:xfrm>
            <a:off x="7300686" y="0"/>
            <a:ext cx="4891314" cy="6858000"/>
          </a:xfrm>
          <a:prstGeom prst="rect">
            <a:avLst/>
          </a:prstGeom>
        </p:spPr>
      </p:pic>
      <p:grpSp>
        <p:nvGrpSpPr>
          <p:cNvPr id="21" name="Group 20">
            <a:extLst>
              <a:ext uri="{FF2B5EF4-FFF2-40B4-BE49-F238E27FC236}">
                <a16:creationId xmlns:a16="http://schemas.microsoft.com/office/drawing/2014/main" id="{8E96758C-305E-F0EF-FD72-CEAB70597CA1}"/>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2" name="Picture 21">
              <a:extLst>
                <a:ext uri="{FF2B5EF4-FFF2-40B4-BE49-F238E27FC236}">
                  <a16:creationId xmlns:a16="http://schemas.microsoft.com/office/drawing/2014/main" id="{A675D569-8079-3A0C-3BAB-3652DFC8B455}"/>
                </a:ext>
              </a:extLst>
            </p:cNvPr>
            <p:cNvPicPr>
              <a:picLocks noChangeAspect="1"/>
            </p:cNvPicPr>
            <p:nvPr/>
          </p:nvPicPr>
          <p:blipFill>
            <a:blip r:embed="rId9">
              <a:alphaModFix amt="50000"/>
            </a:blip>
            <a:stretch>
              <a:fillRect/>
            </a:stretch>
          </p:blipFill>
          <p:spPr>
            <a:xfrm>
              <a:off x="-2549825" y="4424517"/>
              <a:ext cx="2889754" cy="6108721"/>
            </a:xfrm>
            <a:prstGeom prst="roundRect">
              <a:avLst/>
            </a:prstGeom>
          </p:spPr>
        </p:pic>
        <p:pic>
          <p:nvPicPr>
            <p:cNvPr id="23" name="Picture 2" descr="Google Pixel 7 Pro - Snow">
              <a:extLst>
                <a:ext uri="{FF2B5EF4-FFF2-40B4-BE49-F238E27FC236}">
                  <a16:creationId xmlns:a16="http://schemas.microsoft.com/office/drawing/2014/main" id="{17F82C8D-A325-90E1-5476-13371E2F1E91}"/>
                </a:ext>
              </a:extLst>
            </p:cNvPr>
            <p:cNvPicPr>
              <a:picLocks noChangeAspect="1" noChangeArrowheads="1"/>
            </p:cNvPicPr>
            <p:nvPr/>
          </p:nvPicPr>
          <p:blipFill>
            <a:blip r:embed="rId10">
              <a:alphaModFix amt="50000"/>
              <a:extLst>
                <a:ext uri="{BEBA8EAE-BF5A-486C-A8C5-ECC9F3942E4B}">
                  <a14:imgProps xmlns:a14="http://schemas.microsoft.com/office/drawing/2010/main">
                    <a14:imgLayer r:embed="rId11">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A person pointing at the camera&#10;&#10;Description automatically generated">
            <a:extLst>
              <a:ext uri="{FF2B5EF4-FFF2-40B4-BE49-F238E27FC236}">
                <a16:creationId xmlns:a16="http://schemas.microsoft.com/office/drawing/2014/main" id="{C21639CE-7A90-06D3-57F4-F96E647DC018}"/>
              </a:ext>
            </a:extLst>
          </p:cNvPr>
          <p:cNvPicPr>
            <a:picLocks noChangeAspect="1"/>
          </p:cNvPicPr>
          <p:nvPr/>
        </p:nvPicPr>
        <p:blipFill>
          <a:blip r:embed="rId12">
            <a:alphaModFix amt="50000"/>
            <a:extLst>
              <a:ext uri="{28A0092B-C50C-407E-A947-70E740481C1C}">
                <a14:useLocalDpi xmlns:a14="http://schemas.microsoft.com/office/drawing/2010/main" val="0"/>
              </a:ext>
              <a:ext uri="{837473B0-CC2E-450A-ABE3-18F120FF3D39}">
                <a1611:picAttrSrcUrl xmlns:a1611="http://schemas.microsoft.com/office/drawing/2016/11/main" xmlns="" r:id="rId13"/>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5" name="Picture 24" descr="A person in a hood holding a knife&#10;&#10;Description automatically generated">
            <a:extLst>
              <a:ext uri="{FF2B5EF4-FFF2-40B4-BE49-F238E27FC236}">
                <a16:creationId xmlns:a16="http://schemas.microsoft.com/office/drawing/2014/main" id="{7B426398-798A-6A2F-54E7-52FE208CECFF}"/>
              </a:ext>
            </a:extLst>
          </p:cNvPr>
          <p:cNvPicPr>
            <a:picLocks noChangeAspect="1"/>
          </p:cNvPicPr>
          <p:nvPr/>
        </p:nvPicPr>
        <p:blipFill>
          <a:blip r:embed="rId14">
            <a:alphaModFix amt="50000"/>
            <a:extLst>
              <a:ext uri="{BEBA8EAE-BF5A-486C-A8C5-ECC9F3942E4B}">
                <a14:imgProps xmlns:a14="http://schemas.microsoft.com/office/drawing/2010/main">
                  <a14:imgLayer r:embed="rId15">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6"/>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9443930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201321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spTree>
    <p:extLst>
      <p:ext uri="{BB962C8B-B14F-4D97-AF65-F5344CB8AC3E}">
        <p14:creationId xmlns:p14="http://schemas.microsoft.com/office/powerpoint/2010/main" val="36765539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pic>
        <p:nvPicPr>
          <p:cNvPr id="18" name="Picture 17" descr="PBS graduate student Joanne Stasiak to give a conference highlight talk |  Psychological &amp; Brain Sciences | UCSB">
            <a:extLst>
              <a:ext uri="{FF2B5EF4-FFF2-40B4-BE49-F238E27FC236}">
                <a16:creationId xmlns:a16="http://schemas.microsoft.com/office/drawing/2014/main" id="{213C6F15-3FB6-FD40-A67B-52AB1589D70E}"/>
              </a:ext>
            </a:extLst>
          </p:cNvPr>
          <p:cNvPicPr>
            <a:picLocks noChangeAspect="1"/>
          </p:cNvPicPr>
          <p:nvPr/>
        </p:nvPicPr>
        <p:blipFill>
          <a:blip r:embed="rId3"/>
          <a:stretch>
            <a:fillRect/>
          </a:stretch>
        </p:blipFill>
        <p:spPr>
          <a:xfrm>
            <a:off x="7650111" y="725897"/>
            <a:ext cx="3835809" cy="5098947"/>
          </a:xfrm>
          <a:prstGeom prst="rect">
            <a:avLst/>
          </a:prstGeom>
        </p:spPr>
      </p:pic>
    </p:spTree>
    <p:extLst>
      <p:ext uri="{BB962C8B-B14F-4D97-AF65-F5344CB8AC3E}">
        <p14:creationId xmlns:p14="http://schemas.microsoft.com/office/powerpoint/2010/main" val="24198897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74173"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
        <p:nvSpPr>
          <p:cNvPr id="4" name="Rectangle 3">
            <a:extLst>
              <a:ext uri="{FF2B5EF4-FFF2-40B4-BE49-F238E27FC236}">
                <a16:creationId xmlns:a16="http://schemas.microsoft.com/office/drawing/2014/main" id="{56587238-D059-D143-8C80-50D8B32FF1E3}"/>
              </a:ext>
            </a:extLst>
          </p:cNvPr>
          <p:cNvSpPr/>
          <p:nvPr/>
        </p:nvSpPr>
        <p:spPr>
          <a:xfrm>
            <a:off x="6870289" y="1966450"/>
            <a:ext cx="4866966" cy="2937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7443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Tree>
    <p:extLst>
      <p:ext uri="{BB962C8B-B14F-4D97-AF65-F5344CB8AC3E}">
        <p14:creationId xmlns:p14="http://schemas.microsoft.com/office/powerpoint/2010/main" val="39764069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
        <p:nvSpPr>
          <p:cNvPr id="4" name="Rectangle 3">
            <a:extLst>
              <a:ext uri="{FF2B5EF4-FFF2-40B4-BE49-F238E27FC236}">
                <a16:creationId xmlns:a16="http://schemas.microsoft.com/office/drawing/2014/main" id="{CF133DB0-A309-3984-E92F-C3171D490282}"/>
              </a:ext>
            </a:extLst>
          </p:cNvPr>
          <p:cNvSpPr/>
          <p:nvPr/>
        </p:nvSpPr>
        <p:spPr>
          <a:xfrm>
            <a:off x="7017774" y="2027903"/>
            <a:ext cx="3760838" cy="3109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6651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6046167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r>
              <a:rPr lang="en-US" dirty="0">
                <a:ea typeface="Calibri"/>
                <a:cs typeface="Calibri"/>
              </a:rPr>
              <a:t>Individuals tended to recall events that they explicitly labeled as fear-evoking as being more intense than they reported at the time of the event.</a:t>
            </a: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2396494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Tree>
    <p:extLst>
      <p:ext uri="{BB962C8B-B14F-4D97-AF65-F5344CB8AC3E}">
        <p14:creationId xmlns:p14="http://schemas.microsoft.com/office/powerpoint/2010/main" val="1707863476"/>
      </p:ext>
    </p:extLst>
  </p:cSld>
  <p:clrMapOvr>
    <a:masterClrMapping/>
  </p:clrMapOvr>
  <p:transition spd="slow">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ctor: Curved 12">
            <a:extLst>
              <a:ext uri="{FF2B5EF4-FFF2-40B4-BE49-F238E27FC236}">
                <a16:creationId xmlns:a16="http://schemas.microsoft.com/office/drawing/2014/main" id="{5C640184-A81F-CB13-5F53-2A59D3264B63}"/>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5" name="Connector: Curved 14">
            <a:extLst>
              <a:ext uri="{FF2B5EF4-FFF2-40B4-BE49-F238E27FC236}">
                <a16:creationId xmlns:a16="http://schemas.microsoft.com/office/drawing/2014/main" id="{4CA8F651-80DF-1CFD-8350-B9336DA79AAA}"/>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6CE82EC4-F4FA-9C9E-6654-173DA9C58D1D}"/>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59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4524315"/>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xmlns=""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xmlns="" r:embed="rId6"/>
                    </a:ext>
                  </a:extLst>
                </a:blip>
              </a:buBlip>
            </a:pPr>
            <a:r>
              <a:rPr lang="en-US" sz="3200" b="1" spc="200">
                <a:solidFill>
                  <a:schemeClr val="accent1">
                    <a:lumMod val="75000"/>
                  </a:schemeClr>
                </a:solidFill>
              </a:rPr>
              <a:t>Unexpected</a:t>
            </a:r>
            <a:r>
              <a:rPr lang="en-US" sz="3200" spc="200">
                <a:solidFill>
                  <a:schemeClr val="accent1">
                    <a:lumMod val="75000"/>
                  </a:schemeClr>
                </a:solidFill>
              </a:rPr>
              <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xmlns="" r:embed="rId8"/>
                    </a:ext>
                  </a:extLst>
                </a:blip>
              </a:buBlip>
            </a:pPr>
            <a:r>
              <a:rPr lang="en-US" sz="3200" b="1" spc="200">
                <a:solidFill>
                  <a:schemeClr val="accent1">
                    <a:lumMod val="75000"/>
                  </a:schemeClr>
                </a:solidFill>
              </a:rPr>
              <a:t>Dynamic</a:t>
            </a:r>
            <a:r>
              <a:rPr lang="en-US" sz="3200" spc="200">
                <a:solidFill>
                  <a:schemeClr val="accent1">
                    <a:lumMod val="75000"/>
                  </a:schemeClr>
                </a:solidFill>
              </a:rPr>
              <a:t/>
            </a:r>
            <a:br>
              <a:rPr lang="en-US" sz="3200" spc="200">
                <a:solidFill>
                  <a:schemeClr val="accent1">
                    <a:lumMod val="75000"/>
                  </a:schemeClr>
                </a:solidFill>
              </a:rPr>
            </a:br>
            <a:r>
              <a:rPr lang="en-US" sz="3200">
                <a:solidFill>
                  <a:srgbClr val="7030A0"/>
                </a:solidFill>
              </a:rPr>
              <a:t/>
            </a: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F72928C3-09FC-20AA-99A2-73939D14175D}"/>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xmlns="" r:id="rId10"/>
              </a:ext>
            </a:extLst>
          </a:blip>
          <a:srcRect l="28691" t="2240" r="31190" b="2240"/>
          <a:stretch/>
        </p:blipFill>
        <p:spPr>
          <a:xfrm>
            <a:off x="7300686" y="0"/>
            <a:ext cx="4891314" cy="6858000"/>
          </a:xfrm>
          <a:prstGeom prst="rect">
            <a:avLst/>
          </a:prstGeom>
        </p:spPr>
      </p:pic>
      <p:grpSp>
        <p:nvGrpSpPr>
          <p:cNvPr id="21" name="Group 20">
            <a:extLst>
              <a:ext uri="{FF2B5EF4-FFF2-40B4-BE49-F238E27FC236}">
                <a16:creationId xmlns:a16="http://schemas.microsoft.com/office/drawing/2014/main" id="{8BD0FD61-A631-02C7-003A-C24F8071704B}"/>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2" name="Picture 21">
              <a:extLst>
                <a:ext uri="{FF2B5EF4-FFF2-40B4-BE49-F238E27FC236}">
                  <a16:creationId xmlns:a16="http://schemas.microsoft.com/office/drawing/2014/main" id="{9E6D4007-BF28-97B4-6A66-CD043081E6A7}"/>
                </a:ext>
              </a:extLst>
            </p:cNvPr>
            <p:cNvPicPr>
              <a:picLocks noChangeAspect="1"/>
            </p:cNvPicPr>
            <p:nvPr/>
          </p:nvPicPr>
          <p:blipFill>
            <a:blip r:embed="rId11">
              <a:alphaModFix amt="50000"/>
            </a:blip>
            <a:stretch>
              <a:fillRect/>
            </a:stretch>
          </p:blipFill>
          <p:spPr>
            <a:xfrm>
              <a:off x="-2549825" y="4424517"/>
              <a:ext cx="2889754" cy="6108721"/>
            </a:xfrm>
            <a:prstGeom prst="roundRect">
              <a:avLst/>
            </a:prstGeom>
          </p:spPr>
        </p:pic>
        <p:pic>
          <p:nvPicPr>
            <p:cNvPr id="23" name="Picture 2" descr="Google Pixel 7 Pro - Snow">
              <a:extLst>
                <a:ext uri="{FF2B5EF4-FFF2-40B4-BE49-F238E27FC236}">
                  <a16:creationId xmlns:a16="http://schemas.microsoft.com/office/drawing/2014/main" id="{8E9D74E0-D4E4-3353-ADAD-4895DA2B4BB6}"/>
                </a:ext>
              </a:extLst>
            </p:cNvPr>
            <p:cNvPicPr>
              <a:picLocks noChangeAspect="1" noChangeArrowheads="1"/>
            </p:cNvPicPr>
            <p:nvPr/>
          </p:nvPicPr>
          <p:blipFill>
            <a:blip r:embed="rId12">
              <a:alphaModFix amt="50000"/>
              <a:extLst>
                <a:ext uri="{BEBA8EAE-BF5A-486C-A8C5-ECC9F3942E4B}">
                  <a14:imgProps xmlns:a14="http://schemas.microsoft.com/office/drawing/2010/main">
                    <a14:imgLayer r:embed="rId13">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A person pointing at the camera&#10;&#10;Description automatically generated">
            <a:extLst>
              <a:ext uri="{FF2B5EF4-FFF2-40B4-BE49-F238E27FC236}">
                <a16:creationId xmlns:a16="http://schemas.microsoft.com/office/drawing/2014/main" id="{D4829142-A9A4-CD9C-551C-66D1AEC5A1A8}"/>
              </a:ext>
            </a:extLst>
          </p:cNvPr>
          <p:cNvPicPr>
            <a:picLocks noChangeAspect="1"/>
          </p:cNvPicPr>
          <p:nvPr/>
        </p:nvPicPr>
        <p:blipFill>
          <a:blip r:embed="rId14">
            <a:alphaModFix amt="50000"/>
            <a:extLst>
              <a:ext uri="{28A0092B-C50C-407E-A947-70E740481C1C}">
                <a14:useLocalDpi xmlns:a14="http://schemas.microsoft.com/office/drawing/2010/main" val="0"/>
              </a:ext>
              <a:ext uri="{837473B0-CC2E-450A-ABE3-18F120FF3D39}">
                <a1611:picAttrSrcUrl xmlns:a1611="http://schemas.microsoft.com/office/drawing/2016/11/main" xmlns="" r:id="rId15"/>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5" name="Picture 24" descr="A person in a hood holding a knife&#10;&#10;Description automatically generated">
            <a:extLst>
              <a:ext uri="{FF2B5EF4-FFF2-40B4-BE49-F238E27FC236}">
                <a16:creationId xmlns:a16="http://schemas.microsoft.com/office/drawing/2014/main" id="{E45A2887-1CB0-7DDE-CDE2-158BAEC41408}"/>
              </a:ext>
            </a:extLst>
          </p:cNvPr>
          <p:cNvPicPr>
            <a:picLocks noChangeAspect="1"/>
          </p:cNvPicPr>
          <p:nvPr/>
        </p:nvPicPr>
        <p:blipFill>
          <a:blip r:embed="rId16">
            <a:alphaModFix amt="50000"/>
            <a:extLst>
              <a:ext uri="{BEBA8EAE-BF5A-486C-A8C5-ECC9F3942E4B}">
                <a14:imgProps xmlns:a14="http://schemas.microsoft.com/office/drawing/2010/main">
                  <a14:imgLayer r:embed="rId17">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8"/>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2418369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859329EB-3036-34BE-94F3-330376440BFB}"/>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D54AF124-6984-E9E4-0F0A-1830D0D4F9E5}"/>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95E98150-3BB8-5AF1-751C-4AE866F7ADC0}"/>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6651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187202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58A42C10-D927-78F1-7639-95DFA8BF37EF}"/>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ABF5608E-C569-B9D4-4C2D-3D13835214FE}"/>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E93B9E93-E57C-2486-2109-D11BF372BB98}"/>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5610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1CFC4CFB-F20D-996D-62EA-5C353A9E8405}"/>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84A99AAF-3DEE-307A-9D8B-A41FB9B55CE0}"/>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38C30DF3-00E7-0ABF-21F4-AA3D836A1612}"/>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67000" y="34066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186951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PHOTOS: Terror Behind The Walls at Eastern State Penitentiary">
            <a:extLst>
              <a:ext uri="{FF2B5EF4-FFF2-40B4-BE49-F238E27FC236}">
                <a16:creationId xmlns:a16="http://schemas.microsoft.com/office/drawing/2014/main" id="{504E42B4-6995-4E49-ADD8-B1DBE78FD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2" r="4198"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neak Peek: Terror Behind the Walls 2014 | AL DÍA News">
            <a:extLst>
              <a:ext uri="{FF2B5EF4-FFF2-40B4-BE49-F238E27FC236}">
                <a16:creationId xmlns:a16="http://schemas.microsoft.com/office/drawing/2014/main" id="{2BC5BCE7-399B-4EA3-8655-D07B9848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9" r="3617" b="2"/>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S: Terror Behind the Walls in Philly is extra trippy for 2019 ...">
            <a:extLst>
              <a:ext uri="{FF2B5EF4-FFF2-40B4-BE49-F238E27FC236}">
                <a16:creationId xmlns:a16="http://schemas.microsoft.com/office/drawing/2014/main" id="{11A1E626-9018-4FE2-A81E-3CD5BB750154}"/>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11264" b="4"/>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hould Kids Go to Terror Behind the Walls? - MK Memo - October ...">
            <a:extLst>
              <a:ext uri="{FF2B5EF4-FFF2-40B4-BE49-F238E27FC236}">
                <a16:creationId xmlns:a16="http://schemas.microsoft.com/office/drawing/2014/main" id="{52739E76-E052-415C-8D65-4148655D1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12" r="3" b="28780"/>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aser, scene, bird&#10;&#10;Description automatically generated">
            <a:extLst>
              <a:ext uri="{FF2B5EF4-FFF2-40B4-BE49-F238E27FC236}">
                <a16:creationId xmlns:a16="http://schemas.microsoft.com/office/drawing/2014/main" id="{DDAAE0D5-ABA1-4BF4-808F-D173DE5705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l="10382" r="10719" b="-1"/>
          <a:stretch/>
        </p:blipFill>
        <p:spPr>
          <a:xfrm>
            <a:off x="4094479" y="3469102"/>
            <a:ext cx="4014047" cy="3383280"/>
          </a:xfrm>
          <a:prstGeom prst="rect">
            <a:avLst/>
          </a:prstGeom>
        </p:spPr>
      </p:pic>
      <p:pic>
        <p:nvPicPr>
          <p:cNvPr id="7170" name="Picture 2" descr="PHOTOS: Terror Behind the Walls in Philly is extra trippy for 2019 ...">
            <a:extLst>
              <a:ext uri="{FF2B5EF4-FFF2-40B4-BE49-F238E27FC236}">
                <a16:creationId xmlns:a16="http://schemas.microsoft.com/office/drawing/2014/main" id="{0D510D10-09C7-45BC-8D0F-F6C8AEE6CBC2}"/>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11652" r="-3" b="-3"/>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79D8F91-F3C4-4CDD-A6AB-B48CCF73EDE6}"/>
              </a:ext>
            </a:extLst>
          </p:cNvPr>
          <p:cNvSpPr>
            <a:spLocks noGrp="1"/>
          </p:cNvSpPr>
          <p:nvPr>
            <p:ph type="sldNum" sz="quarter" idx="12"/>
          </p:nvPr>
        </p:nvSpPr>
        <p:spPr/>
        <p:txBody>
          <a:bodyPr/>
          <a:lstStyle/>
          <a:p>
            <a:fld id="{58782805-61A3-4A9B-8D39-1A61657B2E27}" type="slidenum">
              <a:rPr lang="en-US" smtClean="0"/>
              <a:t>144</a:t>
            </a:fld>
            <a:endParaRPr lang="en-US"/>
          </a:p>
        </p:txBody>
      </p:sp>
    </p:spTree>
    <p:extLst>
      <p:ext uri="{BB962C8B-B14F-4D97-AF65-F5344CB8AC3E}">
        <p14:creationId xmlns:p14="http://schemas.microsoft.com/office/powerpoint/2010/main" val="20120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0787598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r>
              <a:rPr lang="en" sz="2400" dirty="0">
                <a:ea typeface="Times New Roman"/>
                <a:cs typeface="Times New Roman"/>
              </a:rPr>
              <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12040025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r>
              <a:rPr lang="en" sz="2400" dirty="0">
                <a:ea typeface="Times New Roman"/>
                <a:cs typeface="Times New Roman"/>
              </a:rPr>
              <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r>
              <a:rPr lang="en" sz="2400" dirty="0">
                <a:ea typeface="Times New Roman"/>
                <a:cs typeface="Times New Roman"/>
              </a:rPr>
              <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39169920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report regulating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Rectangle 1">
            <a:extLst>
              <a:ext uri="{FF2B5EF4-FFF2-40B4-BE49-F238E27FC236}">
                <a16:creationId xmlns:a16="http://schemas.microsoft.com/office/drawing/2014/main" id="{B8C7D3EB-F233-A442-A3A5-4D0F3D006FF2}"/>
              </a:ext>
            </a:extLst>
          </p:cNvPr>
          <p:cNvSpPr/>
          <p:nvPr/>
        </p:nvSpPr>
        <p:spPr>
          <a:xfrm>
            <a:off x="6338133" y="1108504"/>
            <a:ext cx="5260658" cy="3545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5703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TextBox 1">
            <a:extLst>
              <a:ext uri="{FF2B5EF4-FFF2-40B4-BE49-F238E27FC236}">
                <a16:creationId xmlns:a16="http://schemas.microsoft.com/office/drawing/2014/main" id="{1A5E8326-B66F-70F5-74B5-3A070D1AB49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858573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5509200"/>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xmlns=""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xmlns="" r:embed="rId6"/>
                    </a:ext>
                  </a:extLst>
                </a:blip>
              </a:buBlip>
            </a:pPr>
            <a:r>
              <a:rPr lang="en-US" sz="3200" b="1" spc="200">
                <a:solidFill>
                  <a:schemeClr val="accent1">
                    <a:lumMod val="75000"/>
                  </a:schemeClr>
                </a:solidFill>
              </a:rPr>
              <a:t>Unexpected</a:t>
            </a:r>
            <a:r>
              <a:rPr lang="en-US" sz="3200" spc="200">
                <a:solidFill>
                  <a:schemeClr val="accent1">
                    <a:lumMod val="75000"/>
                  </a:schemeClr>
                </a:solidFill>
              </a:rPr>
              <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xmlns="" r:embed="rId8"/>
                    </a:ext>
                  </a:extLst>
                </a:blip>
              </a:buBlip>
            </a:pPr>
            <a:r>
              <a:rPr lang="en-US" sz="3200" b="1" spc="200">
                <a:solidFill>
                  <a:schemeClr val="accent1">
                    <a:lumMod val="75000"/>
                  </a:schemeClr>
                </a:solidFill>
              </a:rPr>
              <a:t>Dynamic</a:t>
            </a:r>
            <a:r>
              <a:rPr lang="en-US" sz="3200" spc="200">
                <a:solidFill>
                  <a:schemeClr val="accent1">
                    <a:lumMod val="75000"/>
                  </a:schemeClr>
                </a:solidFill>
              </a:rPr>
              <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xmlns="" r:embed="rId10"/>
                    </a:ext>
                  </a:extLst>
                </a:blip>
              </a:buBlip>
            </a:pPr>
            <a:r>
              <a:rPr lang="en-US" sz="3200" b="1" spc="200">
                <a:solidFill>
                  <a:schemeClr val="accent1">
                    <a:lumMod val="75000"/>
                  </a:schemeClr>
                </a:solidFill>
              </a:rPr>
              <a:t>Complex</a:t>
            </a:r>
            <a:r>
              <a:rPr lang="en-US" sz="3200" spc="200">
                <a:solidFill>
                  <a:schemeClr val="accent1">
                    <a:lumMod val="75000"/>
                  </a:schemeClr>
                </a:solidFill>
              </a:rPr>
              <a:t/>
            </a:r>
            <a:br>
              <a:rPr lang="en-US" sz="3200" spc="200">
                <a:solidFill>
                  <a:schemeClr val="accent1">
                    <a:lumMod val="75000"/>
                  </a:schemeClr>
                </a:solidFill>
              </a:rPr>
            </a:br>
            <a:r>
              <a:rPr lang="en-US" sz="3200">
                <a:solidFill>
                  <a:srgbClr val="7030A0"/>
                </a:solidFill>
              </a:rPr>
              <a:t/>
            </a: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756C21ED-BF95-3467-55DD-9812C9829704}"/>
              </a:ext>
            </a:extLst>
          </p:cNvPr>
          <p:cNvPicPr>
            <a:picLocks noChangeAspect="1"/>
          </p:cNvPicPr>
          <p:nvPr/>
        </p:nvPicPr>
        <p:blipFill rotWithShape="1">
          <a:blip r:embed="rId11">
            <a:alphaModFix amt="20000"/>
            <a:extLst>
              <a:ext uri="{28A0092B-C50C-407E-A947-70E740481C1C}">
                <a14:useLocalDpi xmlns:a14="http://schemas.microsoft.com/office/drawing/2010/main" val="0"/>
              </a:ext>
              <a:ext uri="{837473B0-CC2E-450A-ABE3-18F120FF3D39}">
                <a1611:picAttrSrcUrl xmlns:a1611="http://schemas.microsoft.com/office/drawing/2016/11/main" xmlns="" r:id="rId12"/>
              </a:ext>
            </a:extLst>
          </a:blip>
          <a:srcRect l="28691" t="2240" r="31190" b="2240"/>
          <a:stretch/>
        </p:blipFill>
        <p:spPr>
          <a:xfrm>
            <a:off x="7300686" y="0"/>
            <a:ext cx="4891314" cy="6858000"/>
          </a:xfrm>
          <a:prstGeom prst="rect">
            <a:avLst/>
          </a:prstGeom>
        </p:spPr>
      </p:pic>
      <p:grpSp>
        <p:nvGrpSpPr>
          <p:cNvPr id="21" name="Group 20">
            <a:extLst>
              <a:ext uri="{FF2B5EF4-FFF2-40B4-BE49-F238E27FC236}">
                <a16:creationId xmlns:a16="http://schemas.microsoft.com/office/drawing/2014/main" id="{5ABA6D0A-5C88-6CD3-E1DB-BD85C10A8D77}"/>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2" name="Picture 21">
              <a:extLst>
                <a:ext uri="{FF2B5EF4-FFF2-40B4-BE49-F238E27FC236}">
                  <a16:creationId xmlns:a16="http://schemas.microsoft.com/office/drawing/2014/main" id="{B2BBCAA5-A8AD-C6AB-D1B4-316565B5A772}"/>
                </a:ext>
              </a:extLst>
            </p:cNvPr>
            <p:cNvPicPr>
              <a:picLocks noChangeAspect="1"/>
            </p:cNvPicPr>
            <p:nvPr/>
          </p:nvPicPr>
          <p:blipFill>
            <a:blip r:embed="rId13">
              <a:alphaModFix amt="50000"/>
            </a:blip>
            <a:stretch>
              <a:fillRect/>
            </a:stretch>
          </p:blipFill>
          <p:spPr>
            <a:xfrm>
              <a:off x="-2549825" y="4424517"/>
              <a:ext cx="2889754" cy="6108721"/>
            </a:xfrm>
            <a:prstGeom prst="roundRect">
              <a:avLst/>
            </a:prstGeom>
          </p:spPr>
        </p:pic>
        <p:pic>
          <p:nvPicPr>
            <p:cNvPr id="23" name="Picture 2" descr="Google Pixel 7 Pro - Snow">
              <a:extLst>
                <a:ext uri="{FF2B5EF4-FFF2-40B4-BE49-F238E27FC236}">
                  <a16:creationId xmlns:a16="http://schemas.microsoft.com/office/drawing/2014/main" id="{ECB8D266-4A3D-C448-2722-59F3CD4A0162}"/>
                </a:ext>
              </a:extLst>
            </p:cNvPr>
            <p:cNvPicPr>
              <a:picLocks noChangeAspect="1" noChangeArrowheads="1"/>
            </p:cNvPicPr>
            <p:nvPr/>
          </p:nvPicPr>
          <p:blipFill>
            <a:blip r:embed="rId14">
              <a:alphaModFix amt="50000"/>
              <a:extLst>
                <a:ext uri="{BEBA8EAE-BF5A-486C-A8C5-ECC9F3942E4B}">
                  <a14:imgProps xmlns:a14="http://schemas.microsoft.com/office/drawing/2010/main">
                    <a14:imgLayer r:embed="rId15">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A person pointing at the camera&#10;&#10;Description automatically generated">
            <a:extLst>
              <a:ext uri="{FF2B5EF4-FFF2-40B4-BE49-F238E27FC236}">
                <a16:creationId xmlns:a16="http://schemas.microsoft.com/office/drawing/2014/main" id="{BE2796C0-A08D-63E0-6CFB-29330D888762}"/>
              </a:ext>
            </a:extLst>
          </p:cNvPr>
          <p:cNvPicPr>
            <a:picLocks noChangeAspect="1"/>
          </p:cNvPicPr>
          <p:nvPr/>
        </p:nvPicPr>
        <p:blipFill>
          <a:blip r:embed="rId16">
            <a:alphaModFix amt="50000"/>
            <a:extLst>
              <a:ext uri="{28A0092B-C50C-407E-A947-70E740481C1C}">
                <a14:useLocalDpi xmlns:a14="http://schemas.microsoft.com/office/drawing/2010/main" val="0"/>
              </a:ext>
              <a:ext uri="{837473B0-CC2E-450A-ABE3-18F120FF3D39}">
                <a1611:picAttrSrcUrl xmlns:a1611="http://schemas.microsoft.com/office/drawing/2016/11/main" xmlns="" r:id="rId17"/>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5" name="Picture 24" descr="A person in a hood holding a knife&#10;&#10;Description automatically generated">
            <a:extLst>
              <a:ext uri="{FF2B5EF4-FFF2-40B4-BE49-F238E27FC236}">
                <a16:creationId xmlns:a16="http://schemas.microsoft.com/office/drawing/2014/main" id="{DF5BF95D-6A94-9EC8-A531-2E0F4113B749}"/>
              </a:ext>
            </a:extLst>
          </p:cNvPr>
          <p:cNvPicPr>
            <a:picLocks noChangeAspect="1"/>
          </p:cNvPicPr>
          <p:nvPr/>
        </p:nvPicPr>
        <p:blipFill>
          <a:blip r:embed="rId18">
            <a:alphaModFix amt="50000"/>
            <a:extLst>
              <a:ext uri="{BEBA8EAE-BF5A-486C-A8C5-ECC9F3942E4B}">
                <a14:imgProps xmlns:a14="http://schemas.microsoft.com/office/drawing/2010/main">
                  <a14:imgLayer r:embed="rId19">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20"/>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9973837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4" name="Rectangle 3"/>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C7525BB-2A86-669D-4F65-1CFC559D072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491665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2" name="TextBox 1">
            <a:extLst>
              <a:ext uri="{FF2B5EF4-FFF2-40B4-BE49-F238E27FC236}">
                <a16:creationId xmlns:a16="http://schemas.microsoft.com/office/drawing/2014/main" id="{9590986C-5A0E-E7F1-D80F-591CD7DF927A}"/>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5702701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16" name="Rectangle 15">
            <a:extLst>
              <a:ext uri="{FF2B5EF4-FFF2-40B4-BE49-F238E27FC236}">
                <a16:creationId xmlns:a16="http://schemas.microsoft.com/office/drawing/2014/main" id="{8D99209F-3139-A56E-381C-E0C20BE851DF}"/>
              </a:ext>
            </a:extLst>
          </p:cNvPr>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CA1E95F-B543-DAA5-E5D2-43896D6F0CF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7352434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2" name="TextBox 1">
            <a:extLst>
              <a:ext uri="{FF2B5EF4-FFF2-40B4-BE49-F238E27FC236}">
                <a16:creationId xmlns:a16="http://schemas.microsoft.com/office/drawing/2014/main" id="{02F45294-7024-8A89-FAFD-F181123392F5}"/>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3731470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people put more effort towards regulating their emotions.</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8" name="Rectangle 7">
            <a:extLst>
              <a:ext uri="{FF2B5EF4-FFF2-40B4-BE49-F238E27FC236}">
                <a16:creationId xmlns:a16="http://schemas.microsoft.com/office/drawing/2014/main" id="{FBA8764B-276F-4E1C-37C8-E0E4046D933B}"/>
              </a:ext>
            </a:extLst>
          </p:cNvPr>
          <p:cNvSpPr/>
          <p:nvPr/>
        </p:nvSpPr>
        <p:spPr>
          <a:xfrm>
            <a:off x="6286610" y="1108502"/>
            <a:ext cx="5291859" cy="345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4455B2D-ABDA-3CC0-42E6-F3ECE3C653E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128818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for a given event, people put more effort towards regulating their emotions during that event.</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2" name="TextBox 1">
            <a:extLst>
              <a:ext uri="{FF2B5EF4-FFF2-40B4-BE49-F238E27FC236}">
                <a16:creationId xmlns:a16="http://schemas.microsoft.com/office/drawing/2014/main" id="{EE3E3788-0A6F-25C9-DC41-2EF60D6767C1}"/>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2066394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79164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6120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27424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5" name="Rectangle 4"/>
          <p:cNvSpPr/>
          <p:nvPr/>
        </p:nvSpPr>
        <p:spPr>
          <a:xfrm>
            <a:off x="5882325" y="873158"/>
            <a:ext cx="6221691" cy="4490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3430062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6001643"/>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xmlns=""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xmlns="" r:embed="rId6"/>
                    </a:ext>
                  </a:extLst>
                </a:blip>
              </a:buBlip>
            </a:pPr>
            <a:r>
              <a:rPr lang="en-US" sz="3200" b="1" spc="200">
                <a:solidFill>
                  <a:schemeClr val="accent1">
                    <a:lumMod val="75000"/>
                  </a:schemeClr>
                </a:solidFill>
              </a:rPr>
              <a:t>Unexpected</a:t>
            </a:r>
            <a:r>
              <a:rPr lang="en-US" sz="3200" spc="200">
                <a:solidFill>
                  <a:schemeClr val="accent1">
                    <a:lumMod val="75000"/>
                  </a:schemeClr>
                </a:solidFill>
              </a:rPr>
              <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xmlns="" r:embed="rId8"/>
                    </a:ext>
                  </a:extLst>
                </a:blip>
              </a:buBlip>
            </a:pPr>
            <a:r>
              <a:rPr lang="en-US" sz="3200" b="1" spc="200">
                <a:solidFill>
                  <a:schemeClr val="accent1">
                    <a:lumMod val="75000"/>
                  </a:schemeClr>
                </a:solidFill>
              </a:rPr>
              <a:t>Dynamic</a:t>
            </a:r>
            <a:r>
              <a:rPr lang="en-US" sz="3200" spc="200">
                <a:solidFill>
                  <a:schemeClr val="accent1">
                    <a:lumMod val="75000"/>
                  </a:schemeClr>
                </a:solidFill>
              </a:rPr>
              <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xmlns="" r:embed="rId10"/>
                    </a:ext>
                  </a:extLst>
                </a:blip>
              </a:buBlip>
            </a:pPr>
            <a:r>
              <a:rPr lang="en-US" sz="3200" b="1" spc="200">
                <a:solidFill>
                  <a:schemeClr val="accent1">
                    <a:lumMod val="75000"/>
                  </a:schemeClr>
                </a:solidFill>
              </a:rPr>
              <a:t>Complex</a:t>
            </a:r>
            <a:r>
              <a:rPr lang="en-US" sz="3200" spc="200">
                <a:solidFill>
                  <a:schemeClr val="accent1">
                    <a:lumMod val="75000"/>
                  </a:schemeClr>
                </a:solidFill>
              </a:rPr>
              <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11">
                  <a:extLst>
                    <a:ext uri="{96DAC541-7B7A-43D3-8B79-37D633B846F1}">
                      <asvg:svgBlip xmlns:asvg="http://schemas.microsoft.com/office/drawing/2016/SVG/main" xmlns="" r:embed="rId12"/>
                    </a:ext>
                  </a:extLst>
                </a:blip>
              </a:buBlip>
            </a:pPr>
            <a:r>
              <a:rPr lang="en-US" sz="3200" b="1" spc="200">
                <a:solidFill>
                  <a:schemeClr val="accent1">
                    <a:lumMod val="75000"/>
                  </a:schemeClr>
                </a:solidFill>
              </a:rPr>
              <a:t>Compounded</a:t>
            </a:r>
            <a:r>
              <a:rPr lang="en-US" sz="3200">
                <a:solidFill>
                  <a:srgbClr val="7030A0"/>
                </a:solidFill>
              </a:rPr>
              <a:t/>
            </a: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1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14"/>
              </a:ext>
            </a:extLst>
          </a:blip>
          <a:srcRect l="28691" t="2240" r="31190" b="2240"/>
          <a:stretch/>
        </p:blipFill>
        <p:spPr>
          <a:xfrm>
            <a:off x="7300686" y="0"/>
            <a:ext cx="4891314" cy="6858000"/>
          </a:xfrm>
          <a:prstGeom prst="rect">
            <a:avLst/>
          </a:prstGeom>
        </p:spPr>
      </p:pic>
      <p:grpSp>
        <p:nvGrpSpPr>
          <p:cNvPr id="22" name="Group 21">
            <a:extLst>
              <a:ext uri="{FF2B5EF4-FFF2-40B4-BE49-F238E27FC236}">
                <a16:creationId xmlns:a16="http://schemas.microsoft.com/office/drawing/2014/main" id="{D8964D0E-76A7-2A23-0471-F914DCF9DE98}"/>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3" name="Picture 22">
              <a:extLst>
                <a:ext uri="{FF2B5EF4-FFF2-40B4-BE49-F238E27FC236}">
                  <a16:creationId xmlns:a16="http://schemas.microsoft.com/office/drawing/2014/main" id="{C7BCA331-81EF-7484-DA46-183DE4279103}"/>
                </a:ext>
              </a:extLst>
            </p:cNvPr>
            <p:cNvPicPr>
              <a:picLocks noChangeAspect="1"/>
            </p:cNvPicPr>
            <p:nvPr/>
          </p:nvPicPr>
          <p:blipFill>
            <a:blip r:embed="rId15">
              <a:alphaModFix amt="50000"/>
            </a:blip>
            <a:stretch>
              <a:fillRect/>
            </a:stretch>
          </p:blipFill>
          <p:spPr>
            <a:xfrm>
              <a:off x="-2549825" y="4424517"/>
              <a:ext cx="2889754" cy="6108721"/>
            </a:xfrm>
            <a:prstGeom prst="roundRect">
              <a:avLst/>
            </a:prstGeom>
          </p:spPr>
        </p:pic>
        <p:pic>
          <p:nvPicPr>
            <p:cNvPr id="24" name="Picture 2" descr="Google Pixel 7 Pro - Snow">
              <a:extLst>
                <a:ext uri="{FF2B5EF4-FFF2-40B4-BE49-F238E27FC236}">
                  <a16:creationId xmlns:a16="http://schemas.microsoft.com/office/drawing/2014/main" id="{43B8E610-46F5-BF59-4D1E-41DF438C2F8C}"/>
                </a:ext>
              </a:extLst>
            </p:cNvPr>
            <p:cNvPicPr>
              <a:picLocks noChangeAspect="1" noChangeArrowheads="1"/>
            </p:cNvPicPr>
            <p:nvPr/>
          </p:nvPicPr>
          <p:blipFill>
            <a:blip r:embed="rId16">
              <a:alphaModFix amt="50000"/>
              <a:extLst>
                <a:ext uri="{BEBA8EAE-BF5A-486C-A8C5-ECC9F3942E4B}">
                  <a14:imgProps xmlns:a14="http://schemas.microsoft.com/office/drawing/2010/main">
                    <a14:imgLayer r:embed="rId1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descr="A person pointing at the camera&#10;&#10;Description automatically generated">
            <a:extLst>
              <a:ext uri="{FF2B5EF4-FFF2-40B4-BE49-F238E27FC236}">
                <a16:creationId xmlns:a16="http://schemas.microsoft.com/office/drawing/2014/main" id="{B8E81C08-25BE-2E25-29C2-269E5172C1BF}"/>
              </a:ext>
            </a:extLst>
          </p:cNvPr>
          <p:cNvPicPr>
            <a:picLocks noChangeAspect="1"/>
          </p:cNvPicPr>
          <p:nvPr/>
        </p:nvPicPr>
        <p:blipFill>
          <a:blip r:embed="rId18">
            <a:alphaModFix amt="50000"/>
            <a:extLst>
              <a:ext uri="{28A0092B-C50C-407E-A947-70E740481C1C}">
                <a14:useLocalDpi xmlns:a14="http://schemas.microsoft.com/office/drawing/2010/main" val="0"/>
              </a:ext>
              <a:ext uri="{837473B0-CC2E-450A-ABE3-18F120FF3D39}">
                <a1611:picAttrSrcUrl xmlns:a1611="http://schemas.microsoft.com/office/drawing/2016/11/main" xmlns="" r:id="rId19"/>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6" name="Picture 25" descr="A person in a hood holding a knife&#10;&#10;Description automatically generated">
            <a:extLst>
              <a:ext uri="{FF2B5EF4-FFF2-40B4-BE49-F238E27FC236}">
                <a16:creationId xmlns:a16="http://schemas.microsoft.com/office/drawing/2014/main" id="{06A970E0-C994-9DF7-57E1-3D23A4595F7C}"/>
              </a:ext>
            </a:extLst>
          </p:cNvPr>
          <p:cNvPicPr>
            <a:picLocks noChangeAspect="1"/>
          </p:cNvPicPr>
          <p:nvPr/>
        </p:nvPicPr>
        <p:blipFill>
          <a:blip r:embed="rId20">
            <a:alphaModFix amt="50000"/>
            <a:extLst>
              <a:ext uri="{BEBA8EAE-BF5A-486C-A8C5-ECC9F3942E4B}">
                <a14:imgProps xmlns:a14="http://schemas.microsoft.com/office/drawing/2010/main">
                  <a14:imgLayer r:embed="rId2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22"/>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27" name="Graphic 26" descr="Magnifying glass with solid fill">
            <a:extLst>
              <a:ext uri="{FF2B5EF4-FFF2-40B4-BE49-F238E27FC236}">
                <a16:creationId xmlns:a16="http://schemas.microsoft.com/office/drawing/2014/main" id="{85E9E312-2BB2-73FD-3D33-D6AF0F05711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12608904" y="767902"/>
            <a:ext cx="5903037" cy="6031124"/>
          </a:xfrm>
          <a:prstGeom prst="rect">
            <a:avLst/>
          </a:prstGeom>
        </p:spPr>
      </p:pic>
    </p:spTree>
    <p:extLst>
      <p:ext uri="{BB962C8B-B14F-4D97-AF65-F5344CB8AC3E}">
        <p14:creationId xmlns:p14="http://schemas.microsoft.com/office/powerpoint/2010/main" val="40604362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366671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4994947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8938" y="190387"/>
            <a:ext cx="10829927" cy="6231820"/>
          </a:xfrm>
          <a:prstGeom prst="rect">
            <a:avLst/>
          </a:prstGeom>
        </p:spPr>
      </p:pic>
    </p:spTree>
    <p:extLst>
      <p:ext uri="{BB962C8B-B14F-4D97-AF65-F5344CB8AC3E}">
        <p14:creationId xmlns:p14="http://schemas.microsoft.com/office/powerpoint/2010/main" val="10341841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7" name="Rectangle 6"/>
          <p:cNvSpPr/>
          <p:nvPr/>
        </p:nvSpPr>
        <p:spPr>
          <a:xfrm rot="684251">
            <a:off x="1055676" y="2243580"/>
            <a:ext cx="5850903" cy="160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1427111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8958560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cstate="hqprint">
            <a:alphaModFix/>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l="34422" r="27748"/>
          <a:stretch/>
        </p:blipFill>
        <p:spPr>
          <a:xfrm>
            <a:off x="9968635" y="2392621"/>
            <a:ext cx="1300184" cy="1583880"/>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7559091" y="996364"/>
            <a:ext cx="2171392" cy="1252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cstate="hqprint">
              <a:alphaModFix/>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cstate="hqprint">
              <a:alphaModFix/>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r="59257"/>
            <a:stretch/>
          </p:blipFill>
          <p:spPr>
            <a:xfrm>
              <a:off x="637315" y="1701671"/>
              <a:ext cx="2199375" cy="2823882"/>
            </a:xfrm>
            <a:prstGeom prst="rect">
              <a:avLst/>
            </a:prstGeom>
          </p:spPr>
        </p:pic>
      </p:grpSp>
      <p:sp>
        <p:nvSpPr>
          <p:cNvPr id="2" name="TextBox 1">
            <a:extLst>
              <a:ext uri="{FF2B5EF4-FFF2-40B4-BE49-F238E27FC236}">
                <a16:creationId xmlns:a16="http://schemas.microsoft.com/office/drawing/2014/main" id="{28F362C1-FF63-0AEB-54CE-F2F47883DC68}"/>
              </a:ext>
            </a:extLst>
          </p:cNvPr>
          <p:cNvSpPr txBox="1"/>
          <p:nvPr/>
        </p:nvSpPr>
        <p:spPr>
          <a:xfrm>
            <a:off x="7043491" y="303659"/>
            <a:ext cx="4740928" cy="523220"/>
          </a:xfrm>
          <a:prstGeom prst="rect">
            <a:avLst/>
          </a:prstGeom>
          <a:noFill/>
        </p:spPr>
        <p:txBody>
          <a:bodyPr wrap="square" rtlCol="0">
            <a:spAutoFit/>
          </a:bodyPr>
          <a:lstStyle/>
          <a:p>
            <a:pPr algn="ctr"/>
            <a:r>
              <a:rPr lang="en-US" sz="2800" b="1" dirty="0"/>
              <a:t>Regulation Strategy </a:t>
            </a:r>
            <a:r>
              <a:rPr lang="en-US" sz="2800" b="1" dirty="0">
                <a:solidFill>
                  <a:srgbClr val="FF0000"/>
                </a:solidFill>
              </a:rPr>
              <a:t>Use</a:t>
            </a:r>
            <a:endParaRPr lang="en-US" sz="28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158973" y="303659"/>
            <a:ext cx="5344155" cy="523220"/>
          </a:xfrm>
          <a:prstGeom prst="rect">
            <a:avLst/>
          </a:prstGeom>
          <a:noFill/>
        </p:spPr>
        <p:txBody>
          <a:bodyPr wrap="square" rtlCol="0">
            <a:spAutoFit/>
          </a:bodyPr>
          <a:lstStyle/>
          <a:p>
            <a:pPr algn="ctr"/>
            <a:r>
              <a:rPr lang="en-US" sz="2800" b="1" dirty="0"/>
              <a:t>Regulation Strategy </a:t>
            </a:r>
            <a:r>
              <a:rPr lang="en-US" sz="2800" b="1" dirty="0">
                <a:solidFill>
                  <a:schemeClr val="accent6"/>
                </a:solidFill>
              </a:rPr>
              <a:t>Choice</a:t>
            </a:r>
            <a:endParaRPr lang="en-US" sz="2800" dirty="0">
              <a:solidFill>
                <a:schemeClr val="accent6"/>
              </a:solidFill>
            </a:endParaRPr>
          </a:p>
        </p:txBody>
      </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976188" y="1309046"/>
            <a:ext cx="3709727" cy="2354775"/>
          </a:xfrm>
          <a:prstGeom prst="rect">
            <a:avLst/>
          </a:prstGeom>
        </p:spPr>
      </p:pic>
      <p:sp>
        <p:nvSpPr>
          <p:cNvPr id="3" name="Not Equal 2">
            <a:extLst>
              <a:ext uri="{FF2B5EF4-FFF2-40B4-BE49-F238E27FC236}">
                <a16:creationId xmlns:a16="http://schemas.microsoft.com/office/drawing/2014/main" id="{6CBB1DCD-F267-C7CC-B7B1-9E6F9CBC9114}"/>
              </a:ext>
            </a:extLst>
          </p:cNvPr>
          <p:cNvSpPr/>
          <p:nvPr/>
        </p:nvSpPr>
        <p:spPr>
          <a:xfrm>
            <a:off x="5311422" y="1641554"/>
            <a:ext cx="1569155" cy="1123902"/>
          </a:xfrm>
          <a:prstGeom prst="mathNotEqual">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593206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cstate="hqprint">
            <a:alphaModFix amt="35000"/>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l="34422" r="27748"/>
          <a:stretch/>
        </p:blipFill>
        <p:spPr>
          <a:xfrm>
            <a:off x="9746974" y="1749464"/>
            <a:ext cx="1129553" cy="1679536"/>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913067" y="952828"/>
            <a:ext cx="1981550" cy="139408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cstate="hqprint">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cstate="hqprint">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r="59257"/>
            <a:stretch/>
          </p:blipFill>
          <p:spPr>
            <a:xfrm>
              <a:off x="637315" y="1701671"/>
              <a:ext cx="2199375" cy="2823882"/>
            </a:xfrm>
            <a:prstGeom prst="rect">
              <a:avLst/>
            </a:prstGeom>
          </p:spPr>
        </p:pic>
      </p:grpSp>
      <p:sp>
        <p:nvSpPr>
          <p:cNvPr id="2" name="TextBox 1">
            <a:extLst>
              <a:ext uri="{FF2B5EF4-FFF2-40B4-BE49-F238E27FC236}">
                <a16:creationId xmlns:a16="http://schemas.microsoft.com/office/drawing/2014/main" id="{28F362C1-FF63-0AEB-54CE-F2F47883DC68}"/>
              </a:ext>
            </a:extLst>
          </p:cNvPr>
          <p:cNvSpPr txBox="1"/>
          <p:nvPr/>
        </p:nvSpPr>
        <p:spPr>
          <a:xfrm>
            <a:off x="6549428" y="210721"/>
            <a:ext cx="4740928" cy="523220"/>
          </a:xfrm>
          <a:prstGeom prst="rect">
            <a:avLst/>
          </a:prstGeom>
          <a:noFill/>
        </p:spPr>
        <p:txBody>
          <a:bodyPr wrap="square" rtlCol="0">
            <a:spAutoFit/>
          </a:bodyPr>
          <a:lstStyle/>
          <a:p>
            <a:pPr algn="ctr"/>
            <a:r>
              <a:rPr lang="en-US" sz="2800" b="1" dirty="0"/>
              <a:t>Regulation Strategy </a:t>
            </a:r>
            <a:r>
              <a:rPr lang="en-US" sz="2800" b="1" dirty="0">
                <a:solidFill>
                  <a:srgbClr val="FF0000"/>
                </a:solidFill>
              </a:rPr>
              <a:t>Use</a:t>
            </a:r>
            <a:endParaRPr lang="en-US" sz="28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298419" y="214985"/>
            <a:ext cx="5344155" cy="523220"/>
          </a:xfrm>
          <a:prstGeom prst="rect">
            <a:avLst/>
          </a:prstGeom>
          <a:noFill/>
        </p:spPr>
        <p:txBody>
          <a:bodyPr wrap="square" rtlCol="0">
            <a:spAutoFit/>
          </a:bodyPr>
          <a:lstStyle/>
          <a:p>
            <a:pPr algn="ctr"/>
            <a:r>
              <a:rPr lang="en-US" sz="2800" b="1" dirty="0"/>
              <a:t>Regulation Strategy </a:t>
            </a:r>
            <a:r>
              <a:rPr lang="en-US" sz="2800" b="1" dirty="0">
                <a:solidFill>
                  <a:schemeClr val="accent6"/>
                </a:solidFill>
              </a:rPr>
              <a:t>Choice</a:t>
            </a:r>
            <a:endParaRPr lang="en-US" sz="2800" dirty="0">
              <a:solidFill>
                <a:schemeClr val="accent6"/>
              </a:solidFill>
            </a:endParaRPr>
          </a:p>
        </p:txBody>
      </p:sp>
      <p:sp>
        <p:nvSpPr>
          <p:cNvPr id="3" name="TextBox 2">
            <a:extLst>
              <a:ext uri="{FF2B5EF4-FFF2-40B4-BE49-F238E27FC236}">
                <a16:creationId xmlns:a16="http://schemas.microsoft.com/office/drawing/2014/main" id="{71B72B69-4681-2816-343E-AAD31FB694A4}"/>
              </a:ext>
            </a:extLst>
          </p:cNvPr>
          <p:cNvSpPr txBox="1"/>
          <p:nvPr/>
        </p:nvSpPr>
        <p:spPr>
          <a:xfrm>
            <a:off x="2903916" y="3429000"/>
            <a:ext cx="6384167" cy="584775"/>
          </a:xfrm>
          <a:prstGeom prst="rect">
            <a:avLst/>
          </a:prstGeom>
          <a:noFill/>
        </p:spPr>
        <p:txBody>
          <a:bodyPr wrap="square" rtlCol="0">
            <a:spAutoFit/>
          </a:bodyPr>
          <a:lstStyle/>
          <a:p>
            <a:pPr algn="ctr"/>
            <a:r>
              <a:rPr lang="en-US" sz="3200" b="1" dirty="0"/>
              <a:t>Regulation Strategy </a:t>
            </a:r>
            <a:r>
              <a:rPr lang="en-US" sz="3200" b="1" dirty="0">
                <a:solidFill>
                  <a:schemeClr val="accent1"/>
                </a:solidFill>
              </a:rPr>
              <a:t>Forecasting</a:t>
            </a:r>
            <a:endParaRPr lang="en-US" sz="3200" dirty="0">
              <a:solidFill>
                <a:schemeClr val="accent1"/>
              </a:solidFill>
            </a:endParaRPr>
          </a:p>
        </p:txBody>
      </p:sp>
      <p:grpSp>
        <p:nvGrpSpPr>
          <p:cNvPr id="19" name="Group 18">
            <a:extLst>
              <a:ext uri="{FF2B5EF4-FFF2-40B4-BE49-F238E27FC236}">
                <a16:creationId xmlns:a16="http://schemas.microsoft.com/office/drawing/2014/main" id="{7EA77E71-996B-0476-1B3C-75797DC81145}"/>
              </a:ext>
            </a:extLst>
          </p:cNvPr>
          <p:cNvGrpSpPr/>
          <p:nvPr/>
        </p:nvGrpSpPr>
        <p:grpSpPr>
          <a:xfrm>
            <a:off x="3335962" y="3917351"/>
            <a:ext cx="4613223" cy="2940649"/>
            <a:chOff x="2871918" y="3917351"/>
            <a:chExt cx="4613223" cy="2940649"/>
          </a:xfrm>
        </p:grpSpPr>
        <p:pic>
          <p:nvPicPr>
            <p:cNvPr id="13" name="Picture 12" descr="A person in a white shirt&#10;&#10;Description automatically generated">
              <a:extLst>
                <a:ext uri="{FF2B5EF4-FFF2-40B4-BE49-F238E27FC236}">
                  <a16:creationId xmlns:a16="http://schemas.microsoft.com/office/drawing/2014/main" id="{C5B26AFD-BBF4-840F-8686-89AC0288A1B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6" b="96816" l="10000" r="90000">
                          <a14:foregroundMark x1="68125" y1="10487" x2="61500" y2="7303"/>
                          <a14:foregroundMark x1="61500" y1="7303" x2="55375" y2="10487"/>
                          <a14:foregroundMark x1="71250" y1="58052" x2="80125" y2="77715"/>
                          <a14:foregroundMark x1="80125" y1="77715" x2="45750" y2="96816"/>
                          <a14:foregroundMark x1="45750" y1="96816" x2="50375" y2="74345"/>
                          <a14:foregroundMark x1="50375" y1="74345" x2="54000" y2="66854"/>
                          <a14:foregroundMark x1="89000" y1="91011" x2="88000" y2="8726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1"/>
                </a:ext>
              </a:extLst>
            </a:blip>
            <a:stretch>
              <a:fillRect/>
            </a:stretch>
          </p:blipFill>
          <p:spPr>
            <a:xfrm>
              <a:off x="2871918" y="4705925"/>
              <a:ext cx="3224082" cy="2152075"/>
            </a:xfrm>
            <a:prstGeom prst="rect">
              <a:avLst/>
            </a:prstGeom>
          </p:spPr>
        </p:pic>
        <p:grpSp>
          <p:nvGrpSpPr>
            <p:cNvPr id="16" name="Group 15">
              <a:extLst>
                <a:ext uri="{FF2B5EF4-FFF2-40B4-BE49-F238E27FC236}">
                  <a16:creationId xmlns:a16="http://schemas.microsoft.com/office/drawing/2014/main" id="{C92295DA-E02C-3D03-45BC-BB7526BBBD20}"/>
                </a:ext>
              </a:extLst>
            </p:cNvPr>
            <p:cNvGrpSpPr/>
            <p:nvPr/>
          </p:nvGrpSpPr>
          <p:grpSpPr>
            <a:xfrm>
              <a:off x="5746133" y="4442707"/>
              <a:ext cx="1664183" cy="1189994"/>
              <a:chOff x="637315" y="1701671"/>
              <a:chExt cx="4382280" cy="2823882"/>
            </a:xfrm>
          </p:grpSpPr>
          <p:pic>
            <p:nvPicPr>
              <p:cNvPr id="17" name="Picture 16" descr="A person and person talking to each other&#10;&#10;Description automatically generated">
                <a:extLst>
                  <a:ext uri="{FF2B5EF4-FFF2-40B4-BE49-F238E27FC236}">
                    <a16:creationId xmlns:a16="http://schemas.microsoft.com/office/drawing/2014/main" id="{34E21347-1F90-6891-58AB-59A9E9CFE322}"/>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l="47171" r="4408"/>
              <a:stretch/>
            </p:blipFill>
            <p:spPr>
              <a:xfrm>
                <a:off x="2405742" y="1701671"/>
                <a:ext cx="2613853" cy="2823882"/>
              </a:xfrm>
              <a:prstGeom prst="rect">
                <a:avLst/>
              </a:prstGeom>
            </p:spPr>
          </p:pic>
          <p:pic>
            <p:nvPicPr>
              <p:cNvPr id="18" name="Picture 17" descr="A person and person talking to each other&#10;&#10;Description automatically generated">
                <a:extLst>
                  <a:ext uri="{FF2B5EF4-FFF2-40B4-BE49-F238E27FC236}">
                    <a16:creationId xmlns:a16="http://schemas.microsoft.com/office/drawing/2014/main" id="{04A4F22E-503F-24BC-8C36-96C93C5C3B0B}"/>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r="59257"/>
              <a:stretch/>
            </p:blipFill>
            <p:spPr>
              <a:xfrm>
                <a:off x="637315" y="1701671"/>
                <a:ext cx="2199375" cy="2823882"/>
              </a:xfrm>
              <a:prstGeom prst="rect">
                <a:avLst/>
              </a:prstGeom>
            </p:spPr>
          </p:pic>
        </p:grpSp>
        <p:sp>
          <p:nvSpPr>
            <p:cNvPr id="15" name="Thought Bubble: Cloud 14">
              <a:extLst>
                <a:ext uri="{FF2B5EF4-FFF2-40B4-BE49-F238E27FC236}">
                  <a16:creationId xmlns:a16="http://schemas.microsoft.com/office/drawing/2014/main" id="{5DD5FEBD-CB5E-D493-93FB-AD650F9599A6}"/>
                </a:ext>
              </a:extLst>
            </p:cNvPr>
            <p:cNvSpPr/>
            <p:nvPr/>
          </p:nvSpPr>
          <p:spPr>
            <a:xfrm rot="3354170">
              <a:off x="5370913" y="4160152"/>
              <a:ext cx="2357030" cy="1871427"/>
            </a:xfrm>
            <a:prstGeom prst="cloudCallou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12">
            <a:alphaModFix amt="35000"/>
            <a:extLst>
              <a:ext uri="{BEBA8EAE-BF5A-486C-A8C5-ECC9F3942E4B}">
                <a14:imgProps xmlns:a14="http://schemas.microsoft.com/office/drawing/2010/main">
                  <a14:imgLayer r:embed="rId13">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315473" y="892775"/>
            <a:ext cx="2905166" cy="1844075"/>
          </a:xfrm>
          <a:prstGeom prst="rect">
            <a:avLst/>
          </a:prstGeom>
        </p:spPr>
      </p:pic>
    </p:spTree>
    <p:extLst>
      <p:ext uri="{BB962C8B-B14F-4D97-AF65-F5344CB8AC3E}">
        <p14:creationId xmlns:p14="http://schemas.microsoft.com/office/powerpoint/2010/main" val="61060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828835"/>
            <a:ext cx="8723086" cy="1200329"/>
          </a:xfrm>
          <a:prstGeom prst="rect">
            <a:avLst/>
          </a:prstGeom>
          <a:noFill/>
        </p:spPr>
        <p:txBody>
          <a:bodyPr wrap="square" rtlCol="0">
            <a:spAutoFit/>
          </a:bodyPr>
          <a:lstStyle/>
          <a:p>
            <a:pPr algn="ctr"/>
            <a:r>
              <a:rPr lang="en-US" sz="3600" b="1" dirty="0"/>
              <a:t>If</a:t>
            </a:r>
            <a:r>
              <a:rPr lang="en-US" sz="3600" b="1" dirty="0">
                <a:solidFill>
                  <a:srgbClr val="FF0000"/>
                </a:solidFill>
              </a:rPr>
              <a:t> Use </a:t>
            </a:r>
            <a:r>
              <a:rPr lang="en-US" sz="3600" b="1" dirty="0"/>
              <a:t>doesn’t match </a:t>
            </a:r>
            <a:r>
              <a:rPr lang="en-US" sz="3600" b="1" dirty="0">
                <a:solidFill>
                  <a:schemeClr val="accent6"/>
                </a:solidFill>
              </a:rPr>
              <a:t>Choice</a:t>
            </a:r>
            <a:r>
              <a:rPr lang="en-US" sz="3600" b="1" dirty="0"/>
              <a:t>, which is </a:t>
            </a:r>
            <a:r>
              <a:rPr lang="en-US" sz="3600" b="1" dirty="0">
                <a:solidFill>
                  <a:schemeClr val="accent1"/>
                </a:solidFill>
              </a:rPr>
              <a:t>Forecasting</a:t>
            </a:r>
            <a:r>
              <a:rPr lang="en-US" sz="3600" b="1" dirty="0"/>
              <a:t> more similar to? </a:t>
            </a:r>
            <a:endParaRPr lang="en-US" sz="3600" dirty="0"/>
          </a:p>
        </p:txBody>
      </p:sp>
    </p:spTree>
    <p:extLst>
      <p:ext uri="{BB962C8B-B14F-4D97-AF65-F5344CB8AC3E}">
        <p14:creationId xmlns:p14="http://schemas.microsoft.com/office/powerpoint/2010/main" val="4285151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8666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7064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6001643"/>
          </a:xfrm>
          <a:prstGeom prst="rect">
            <a:avLst/>
          </a:prstGeom>
          <a:noFill/>
        </p:spPr>
        <p:txBody>
          <a:bodyPr wrap="square" rtlCol="0">
            <a:spAutoFit/>
          </a:bodyPr>
          <a:lstStyle/>
          <a:p>
            <a:r>
              <a:rPr lang="en-US" sz="4400" b="1" dirty="0">
                <a:solidFill>
                  <a:schemeClr val="accent1">
                    <a:lumMod val="75000"/>
                  </a:schemeClr>
                </a:solidFill>
              </a:rPr>
              <a:t>Threats</a:t>
            </a:r>
            <a:r>
              <a:rPr lang="en-US" sz="4400" b="1" dirty="0"/>
              <a:t> in our lives can be</a:t>
            </a:r>
            <a:r>
              <a:rPr lang="en-US" sz="4400" dirty="0"/>
              <a:t>:</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xmlns="" r:embed="rId4"/>
                    </a:ext>
                  </a:extLst>
                </a:blip>
              </a:buBlip>
            </a:pPr>
            <a:r>
              <a:rPr lang="en-US" sz="3200" b="1" spc="200" dirty="0">
                <a:solidFill>
                  <a:schemeClr val="accent1">
                    <a:lumMod val="75000"/>
                  </a:schemeClr>
                </a:solidFill>
              </a:rPr>
              <a:t>Aversive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xmlns="" r:embed="rId6"/>
                    </a:ext>
                  </a:extLst>
                </a:blip>
              </a:buBlip>
            </a:pPr>
            <a:r>
              <a:rPr lang="en-US" sz="3200" b="1" spc="200" dirty="0">
                <a:solidFill>
                  <a:schemeClr val="accent1">
                    <a:lumMod val="75000"/>
                  </a:schemeClr>
                </a:solidFill>
              </a:rPr>
              <a:t>Unexpected</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xmlns="" r:embed="rId8"/>
                    </a:ext>
                  </a:extLst>
                </a:blip>
              </a:buBlip>
            </a:pPr>
            <a:r>
              <a:rPr lang="en-US" sz="3200" b="1" spc="200" dirty="0">
                <a:solidFill>
                  <a:schemeClr val="accent1">
                    <a:lumMod val="75000"/>
                  </a:schemeClr>
                </a:solidFill>
              </a:rPr>
              <a:t>Dynamic</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xmlns="" r:embed="rId10"/>
                    </a:ext>
                  </a:extLst>
                </a:blip>
              </a:buBlip>
            </a:pPr>
            <a:r>
              <a:rPr lang="en-US" sz="3200" b="1" spc="200" dirty="0">
                <a:solidFill>
                  <a:schemeClr val="accent1">
                    <a:lumMod val="75000"/>
                  </a:schemeClr>
                </a:solidFill>
              </a:rPr>
              <a:t>Complex</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1">
                  <a:extLst>
                    <a:ext uri="{96DAC541-7B7A-43D3-8B79-37D633B846F1}">
                      <asvg:svgBlip xmlns:asvg="http://schemas.microsoft.com/office/drawing/2016/SVG/main" xmlns="" r:embed="rId12"/>
                    </a:ext>
                  </a:extLst>
                </a:blip>
              </a:buBlip>
            </a:pPr>
            <a:r>
              <a:rPr lang="en-US" sz="3200" b="1" spc="200" dirty="0">
                <a:solidFill>
                  <a:schemeClr val="accent1">
                    <a:lumMod val="75000"/>
                  </a:schemeClr>
                </a:solidFill>
              </a:rPr>
              <a:t>Compounded</a:t>
            </a:r>
            <a:r>
              <a:rPr lang="en-US" sz="3200" dirty="0">
                <a:solidFill>
                  <a:srgbClr val="7030A0"/>
                </a:solidFill>
              </a:rPr>
              <a:t/>
            </a:r>
            <a:br>
              <a:rPr lang="en-US" sz="3200" dirty="0">
                <a:solidFill>
                  <a:srgbClr val="7030A0"/>
                </a:solidFill>
              </a:rPr>
            </a:br>
            <a:endParaRPr lang="en-US" sz="32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1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14"/>
              </a:ext>
            </a:extLst>
          </a:blip>
          <a:srcRect l="28691" t="2240" r="31190" b="2240"/>
          <a:stretch/>
        </p:blipFill>
        <p:spPr>
          <a:xfrm>
            <a:off x="7300686" y="0"/>
            <a:ext cx="4891314" cy="6858000"/>
          </a:xfrm>
          <a:prstGeom prst="rect">
            <a:avLst/>
          </a:prstGeom>
        </p:spPr>
      </p:pic>
      <p:grpSp>
        <p:nvGrpSpPr>
          <p:cNvPr id="16" name="Group 15">
            <a:extLst>
              <a:ext uri="{FF2B5EF4-FFF2-40B4-BE49-F238E27FC236}">
                <a16:creationId xmlns:a16="http://schemas.microsoft.com/office/drawing/2014/main" id="{DB851AF0-98CD-86F8-A1D7-36688E30B437}"/>
              </a:ext>
            </a:extLst>
          </p:cNvPr>
          <p:cNvGrpSpPr>
            <a:grpSpLocks noChangeAspect="1"/>
          </p:cNvGrpSpPr>
          <p:nvPr/>
        </p:nvGrpSpPr>
        <p:grpSpPr>
          <a:xfrm rot="20985182">
            <a:off x="7896891"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7" name="Picture 16">
              <a:extLst>
                <a:ext uri="{FF2B5EF4-FFF2-40B4-BE49-F238E27FC236}">
                  <a16:creationId xmlns:a16="http://schemas.microsoft.com/office/drawing/2014/main" id="{1371C395-AAC0-4052-09D0-A9BA35FF17BA}"/>
                </a:ext>
              </a:extLst>
            </p:cNvPr>
            <p:cNvPicPr>
              <a:picLocks noChangeAspect="1"/>
            </p:cNvPicPr>
            <p:nvPr/>
          </p:nvPicPr>
          <p:blipFill>
            <a:blip r:embed="rId15"/>
            <a:stretch>
              <a:fillRect/>
            </a:stretch>
          </p:blipFill>
          <p:spPr>
            <a:xfrm>
              <a:off x="-2549825" y="4424517"/>
              <a:ext cx="2889754" cy="6108721"/>
            </a:xfrm>
            <a:prstGeom prst="roundRect">
              <a:avLst/>
            </a:prstGeom>
          </p:spPr>
        </p:pic>
        <p:pic>
          <p:nvPicPr>
            <p:cNvPr id="18" name="Picture 2" descr="Google Pixel 7 Pro - Snow">
              <a:extLst>
                <a:ext uri="{FF2B5EF4-FFF2-40B4-BE49-F238E27FC236}">
                  <a16:creationId xmlns:a16="http://schemas.microsoft.com/office/drawing/2014/main" id="{470365AF-7352-9B2A-0BCA-0F67B1D0267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A person pointing at the camera&#10;&#10;Description automatically generated">
            <a:extLst>
              <a:ext uri="{FF2B5EF4-FFF2-40B4-BE49-F238E27FC236}">
                <a16:creationId xmlns:a16="http://schemas.microsoft.com/office/drawing/2014/main" id="{24DE37D1-4694-5206-BD9D-909B10B3F86F}"/>
              </a:ext>
            </a:extLst>
          </p:cNvPr>
          <p:cNvPicPr>
            <a:picLocks noChangeAspect="1"/>
          </p:cNvPicPr>
          <p:nvPr/>
        </p:nvPicPr>
        <p:blipFill>
          <a:blip r:embed="rId18">
            <a:alphaModFix amt="50000"/>
            <a:extLst>
              <a:ext uri="{28A0092B-C50C-407E-A947-70E740481C1C}">
                <a14:useLocalDpi xmlns:a14="http://schemas.microsoft.com/office/drawing/2010/main" val="0"/>
              </a:ext>
              <a:ext uri="{837473B0-CC2E-450A-ABE3-18F120FF3D39}">
                <a1611:picAttrSrcUrl xmlns:a1611="http://schemas.microsoft.com/office/drawing/2016/11/main" xmlns="" r:id="rId19"/>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16F4FDD4-C991-7F81-8E48-0C7E40CDBA10}"/>
              </a:ext>
            </a:extLst>
          </p:cNvPr>
          <p:cNvPicPr>
            <a:picLocks noChangeAspect="1"/>
          </p:cNvPicPr>
          <p:nvPr/>
        </p:nvPicPr>
        <p:blipFill>
          <a:blip r:embed="rId20">
            <a:alphaModFix amt="50000"/>
            <a:extLst>
              <a:ext uri="{BEBA8EAE-BF5A-486C-A8C5-ECC9F3942E4B}">
                <a14:imgProps xmlns:a14="http://schemas.microsoft.com/office/drawing/2010/main">
                  <a14:imgLayer r:embed="rId2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22"/>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2" name="Graphic 1" descr="Magnifying glass with solid fill">
            <a:extLst>
              <a:ext uri="{FF2B5EF4-FFF2-40B4-BE49-F238E27FC236}">
                <a16:creationId xmlns:a16="http://schemas.microsoft.com/office/drawing/2014/main" id="{7D7F29CF-ADAF-076A-A86D-84C7BBBD46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6181699" y="1009399"/>
            <a:ext cx="5903037" cy="6031124"/>
          </a:xfrm>
          <a:prstGeom prst="rect">
            <a:avLst/>
          </a:prstGeom>
        </p:spPr>
      </p:pic>
    </p:spTree>
    <p:extLst>
      <p:ext uri="{BB962C8B-B14F-4D97-AF65-F5344CB8AC3E}">
        <p14:creationId xmlns:p14="http://schemas.microsoft.com/office/powerpoint/2010/main" val="250492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27015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73057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6EE17F2-79F6-665D-64DE-5840E681363B}"/>
              </a:ext>
            </a:extLst>
          </p:cNvPr>
          <p:cNvPicPr>
            <a:picLocks noChangeAspect="1"/>
          </p:cNvPicPr>
          <p:nvPr/>
        </p:nvPicPr>
        <p:blipFill>
          <a:blip r:embed="rId2"/>
          <a:stretch>
            <a:fillRect/>
          </a:stretch>
        </p:blipFill>
        <p:spPr>
          <a:xfrm>
            <a:off x="1014302" y="629708"/>
            <a:ext cx="10163395" cy="5598584"/>
          </a:xfrm>
          <a:prstGeom prst="rect">
            <a:avLst/>
          </a:prstGeom>
        </p:spPr>
      </p:pic>
    </p:spTree>
    <p:extLst>
      <p:ext uri="{BB962C8B-B14F-4D97-AF65-F5344CB8AC3E}">
        <p14:creationId xmlns:p14="http://schemas.microsoft.com/office/powerpoint/2010/main" val="30132977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graph with different colored squares&#10;&#10;Description automatically generated">
            <a:extLst>
              <a:ext uri="{FF2B5EF4-FFF2-40B4-BE49-F238E27FC236}">
                <a16:creationId xmlns:a16="http://schemas.microsoft.com/office/drawing/2014/main" id="{C8A5627E-2901-E4BE-0205-58F5F2E4EE4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6" name="Rectangle 5">
            <a:extLst>
              <a:ext uri="{FF2B5EF4-FFF2-40B4-BE49-F238E27FC236}">
                <a16:creationId xmlns:a16="http://schemas.microsoft.com/office/drawing/2014/main" id="{664C49FF-EDF0-CF5E-E9FE-21EF174F84D0}"/>
              </a:ext>
            </a:extLst>
          </p:cNvPr>
          <p:cNvSpPr/>
          <p:nvPr/>
        </p:nvSpPr>
        <p:spPr>
          <a:xfrm>
            <a:off x="863600" y="802640"/>
            <a:ext cx="5967429" cy="4493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0342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graph with different colored squares&#10;&#10;Description automatically generated">
            <a:extLst>
              <a:ext uri="{FF2B5EF4-FFF2-40B4-BE49-F238E27FC236}">
                <a16:creationId xmlns:a16="http://schemas.microsoft.com/office/drawing/2014/main" id="{F5620080-4E17-37CF-328D-031FF1B88F2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4" name="TextBox 3">
            <a:extLst>
              <a:ext uri="{FF2B5EF4-FFF2-40B4-BE49-F238E27FC236}">
                <a16:creationId xmlns:a16="http://schemas.microsoft.com/office/drawing/2014/main" id="{85E667DD-D121-7C72-4166-404374DB331D}"/>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30777172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were much less accurate in matching Distraction, adjusting for frequency differences.</a:t>
            </a:r>
          </a:p>
          <a:p>
            <a:endParaRPr lang="en-US" dirty="0">
              <a:ea typeface="Calibri"/>
              <a:cs typeface="Calibri"/>
            </a:endParaRPr>
          </a:p>
        </p:txBody>
      </p:sp>
      <p:sp>
        <p:nvSpPr>
          <p:cNvPr id="4" name="TextBox 3">
            <a:extLst>
              <a:ext uri="{FF2B5EF4-FFF2-40B4-BE49-F238E27FC236}">
                <a16:creationId xmlns:a16="http://schemas.microsoft.com/office/drawing/2014/main" id="{1091E31A-2C17-AF58-C0ED-B2CB6E4F7530}"/>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3409706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600986"/>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50DEE0B2-B3AC-7BB9-A405-0FA24B79F7AE}"/>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7C4DAB83-6991-0321-CA40-A0C98B839651}"/>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0CD04969-3F79-4A7B-D0E0-0F8D50F4C18D}"/>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8783AD2C-3E30-7BE2-518B-20DB7A2AB061}"/>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4245427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354765"/>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39EE1CD1-3494-A5B7-2897-8630B0CF8AB9}"/>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CE2EE86A-72D3-260B-C060-AEC428BDCF2A}"/>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1ADB53E8-08EE-E47F-3D38-54D4B5E02000}"/>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E182789B-8A24-C0AB-BD3F-F08818E1B7CA}"/>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3094980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2308324"/>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endParaRPr lang="en-US" sz="1600" spc="-100" dirty="0"/>
          </a:p>
          <a:p>
            <a:pPr marL="285750" indent="-285750">
              <a:buFont typeface="Arial" panose="020B0604020202020204" pitchFamily="34" charset="0"/>
              <a:buChar char="•"/>
            </a:pPr>
            <a:r>
              <a:rPr lang="en-US" sz="1600" spc="-100" dirty="0"/>
              <a:t>Mirrored many aspects of Study 1</a:t>
            </a:r>
          </a:p>
        </p:txBody>
      </p:sp>
      <p:grpSp>
        <p:nvGrpSpPr>
          <p:cNvPr id="18" name="Group 17">
            <a:extLst>
              <a:ext uri="{FF2B5EF4-FFF2-40B4-BE49-F238E27FC236}">
                <a16:creationId xmlns:a16="http://schemas.microsoft.com/office/drawing/2014/main" id="{65D50D23-5C7A-881E-805B-59FFC78AA8F2}"/>
              </a:ext>
            </a:extLst>
          </p:cNvPr>
          <p:cNvGrpSpPr/>
          <p:nvPr/>
        </p:nvGrpSpPr>
        <p:grpSpPr>
          <a:xfrm>
            <a:off x="9024119" y="3993389"/>
            <a:ext cx="2725148" cy="2606295"/>
            <a:chOff x="9024119" y="3993389"/>
            <a:chExt cx="2725148" cy="2606295"/>
          </a:xfrm>
        </p:grpSpPr>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5" name="Picture 14">
              <a:extLst>
                <a:ext uri="{FF2B5EF4-FFF2-40B4-BE49-F238E27FC236}">
                  <a16:creationId xmlns:a16="http://schemas.microsoft.com/office/drawing/2014/main" id="{DF195868-A311-9D08-1A58-76771F26F89F}"/>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6" name="TextBox 15">
              <a:extLst>
                <a:ext uri="{FF2B5EF4-FFF2-40B4-BE49-F238E27FC236}">
                  <a16:creationId xmlns:a16="http://schemas.microsoft.com/office/drawing/2014/main" id="{705B6B48-8D0A-D5F1-76B3-504B7F73A477}"/>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3226374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6" name="Rectangle 5">
            <a:extLst>
              <a:ext uri="{FF2B5EF4-FFF2-40B4-BE49-F238E27FC236}">
                <a16:creationId xmlns:a16="http://schemas.microsoft.com/office/drawing/2014/main" id="{664C49FF-EDF0-CF5E-E9FE-21EF174F84D0}"/>
              </a:ext>
            </a:extLst>
          </p:cNvPr>
          <p:cNvSpPr/>
          <p:nvPr/>
        </p:nvSpPr>
        <p:spPr>
          <a:xfrm>
            <a:off x="1483580" y="1332409"/>
            <a:ext cx="3958575" cy="37262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664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pic>
        <p:nvPicPr>
          <p:cNvPr id="27" name="Picture 26" descr="A person standing in a dark hallway with a light shining through a metal gate&#10;&#10;Description automatically generated">
            <a:extLst>
              <a:ext uri="{FF2B5EF4-FFF2-40B4-BE49-F238E27FC236}">
                <a16:creationId xmlns:a16="http://schemas.microsoft.com/office/drawing/2014/main" id="{CEEE77E0-E762-BDC1-6CA0-2D1D45EE1E73}"/>
              </a:ext>
            </a:extLst>
          </p:cNvPr>
          <p:cNvPicPr>
            <a:picLocks noChangeAspect="1"/>
          </p:cNvPicPr>
          <p:nvPr/>
        </p:nvPicPr>
        <p:blipFill rotWithShape="1">
          <a:blip r:embed="rId4">
            <a:alphaModFix amt="20000"/>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l="28691" t="2240" r="31190" b="2240"/>
          <a:stretch/>
        </p:blipFill>
        <p:spPr>
          <a:xfrm>
            <a:off x="0" y="0"/>
            <a:ext cx="4891314" cy="6858000"/>
          </a:xfrm>
          <a:prstGeom prst="rect">
            <a:avLst/>
          </a:prstGeom>
        </p:spPr>
      </p:pic>
      <p:grpSp>
        <p:nvGrpSpPr>
          <p:cNvPr id="28" name="Group 27">
            <a:extLst>
              <a:ext uri="{FF2B5EF4-FFF2-40B4-BE49-F238E27FC236}">
                <a16:creationId xmlns:a16="http://schemas.microsoft.com/office/drawing/2014/main" id="{C9B58F89-7DC2-2DCC-E1C5-E17D5F7E7CCC}"/>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9" name="Picture 28">
              <a:extLst>
                <a:ext uri="{FF2B5EF4-FFF2-40B4-BE49-F238E27FC236}">
                  <a16:creationId xmlns:a16="http://schemas.microsoft.com/office/drawing/2014/main" id="{19C2FB17-2701-4623-5F36-6B88BDB0B6F6}"/>
                </a:ext>
              </a:extLst>
            </p:cNvPr>
            <p:cNvPicPr>
              <a:picLocks noChangeAspect="1"/>
            </p:cNvPicPr>
            <p:nvPr/>
          </p:nvPicPr>
          <p:blipFill>
            <a:blip r:embed="rId6"/>
            <a:stretch>
              <a:fillRect/>
            </a:stretch>
          </p:blipFill>
          <p:spPr>
            <a:xfrm>
              <a:off x="-2549825" y="4424517"/>
              <a:ext cx="2889754" cy="6108721"/>
            </a:xfrm>
            <a:prstGeom prst="roundRect">
              <a:avLst/>
            </a:prstGeom>
          </p:spPr>
        </p:pic>
        <p:pic>
          <p:nvPicPr>
            <p:cNvPr id="30" name="Picture 2" descr="Google Pixel 7 Pro - Snow">
              <a:extLst>
                <a:ext uri="{FF2B5EF4-FFF2-40B4-BE49-F238E27FC236}">
                  <a16:creationId xmlns:a16="http://schemas.microsoft.com/office/drawing/2014/main" id="{67CF65B4-69D7-6C78-DD18-38A5AE8B6B4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descr="A person pointing at the camera&#10;&#10;Description automatically generated">
            <a:extLst>
              <a:ext uri="{FF2B5EF4-FFF2-40B4-BE49-F238E27FC236}">
                <a16:creationId xmlns:a16="http://schemas.microsoft.com/office/drawing/2014/main" id="{D7C2B1F9-D9CF-AB19-C59D-1D08E2058D9C}"/>
              </a:ext>
            </a:extLst>
          </p:cNvPr>
          <p:cNvPicPr>
            <a:picLocks noChangeAspect="1"/>
          </p:cNvPicPr>
          <p:nvPr/>
        </p:nvPicPr>
        <p:blipFill>
          <a:blip r:embed="rId9">
            <a:alphaModFix amt="50000"/>
            <a:extLst>
              <a:ext uri="{28A0092B-C50C-407E-A947-70E740481C1C}">
                <a14:useLocalDpi xmlns:a14="http://schemas.microsoft.com/office/drawing/2010/main" val="0"/>
              </a:ext>
              <a:ext uri="{837473B0-CC2E-450A-ABE3-18F120FF3D39}">
                <a1611:picAttrSrcUrl xmlns:a1611="http://schemas.microsoft.com/office/drawing/2016/11/main" xmlns="" r:id="rId10"/>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32" name="Picture 31" descr="A person in a hood holding a knife&#10;&#10;Description automatically generated">
            <a:extLst>
              <a:ext uri="{FF2B5EF4-FFF2-40B4-BE49-F238E27FC236}">
                <a16:creationId xmlns:a16="http://schemas.microsoft.com/office/drawing/2014/main" id="{45CD914E-66B0-190A-6321-EB2CCCFC1408}"/>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3"/>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33" name="Graphic 32" descr="Magnifying glass with solid fill">
            <a:extLst>
              <a:ext uri="{FF2B5EF4-FFF2-40B4-BE49-F238E27FC236}">
                <a16:creationId xmlns:a16="http://schemas.microsoft.com/office/drawing/2014/main" id="{855538F6-2A0D-B250-A23B-C7553D4B19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1118987" y="1009399"/>
            <a:ext cx="5903037" cy="6031124"/>
          </a:xfrm>
          <a:prstGeom prst="rect">
            <a:avLst/>
          </a:prstGeom>
        </p:spPr>
      </p:pic>
    </p:spTree>
    <p:extLst>
      <p:ext uri="{BB962C8B-B14F-4D97-AF65-F5344CB8AC3E}">
        <p14:creationId xmlns:p14="http://schemas.microsoft.com/office/powerpoint/2010/main" val="259083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Tree>
    <p:extLst>
      <p:ext uri="{BB962C8B-B14F-4D97-AF65-F5344CB8AC3E}">
        <p14:creationId xmlns:p14="http://schemas.microsoft.com/office/powerpoint/2010/main" val="18277305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4" name="TextBox 3">
            <a:extLst>
              <a:ext uri="{FF2B5EF4-FFF2-40B4-BE49-F238E27FC236}">
                <a16:creationId xmlns:a16="http://schemas.microsoft.com/office/drawing/2014/main" id="{24CEB2A2-830B-710A-9A1A-27744F1A052A}"/>
              </a:ext>
            </a:extLst>
          </p:cNvPr>
          <p:cNvSpPr txBox="1"/>
          <p:nvPr/>
        </p:nvSpPr>
        <p:spPr>
          <a:xfrm rot="10800000">
            <a:off x="5048312" y="2187972"/>
            <a:ext cx="728084" cy="2215991"/>
          </a:xfrm>
          <a:prstGeom prst="rect">
            <a:avLst/>
          </a:prstGeom>
          <a:noFill/>
        </p:spPr>
        <p:txBody>
          <a:bodyPr wrap="none" rtlCol="0">
            <a:spAutoFit/>
          </a:bodyPr>
          <a:lstStyle/>
          <a:p>
            <a:r>
              <a:rPr lang="en-US" sz="13800" dirty="0"/>
              <a:t>[</a:t>
            </a:r>
            <a:endParaRPr lang="en-US" sz="2800" dirty="0"/>
          </a:p>
        </p:txBody>
      </p:sp>
    </p:spTree>
    <p:extLst>
      <p:ext uri="{BB962C8B-B14F-4D97-AF65-F5344CB8AC3E}">
        <p14:creationId xmlns:p14="http://schemas.microsoft.com/office/powerpoint/2010/main" val="30651686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nvGrpSpPr>
          <p:cNvPr id="18" name="Group 17">
            <a:extLst>
              <a:ext uri="{FF2B5EF4-FFF2-40B4-BE49-F238E27FC236}">
                <a16:creationId xmlns:a16="http://schemas.microsoft.com/office/drawing/2014/main" id="{D8320FD9-2EB6-BC85-647E-12506E4E7C5B}"/>
              </a:ext>
            </a:extLst>
          </p:cNvPr>
          <p:cNvGrpSpPr/>
          <p:nvPr/>
        </p:nvGrpSpPr>
        <p:grpSpPr>
          <a:xfrm>
            <a:off x="455629" y="493967"/>
            <a:ext cx="6096000" cy="5870066"/>
            <a:chOff x="0" y="140990"/>
            <a:chExt cx="3208296" cy="3131483"/>
          </a:xfrm>
        </p:grpSpPr>
        <p:pic>
          <p:nvPicPr>
            <p:cNvPr id="17" name="Picture 16" descr="A graph of a graph&#10;&#10;Description automatically generated with medium confidence">
              <a:extLst>
                <a:ext uri="{FF2B5EF4-FFF2-40B4-BE49-F238E27FC236}">
                  <a16:creationId xmlns:a16="http://schemas.microsoft.com/office/drawing/2014/main" id="{AFFF55EB-478F-29A2-0676-A8D1100C6C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3941"/>
            <a:stretch/>
          </p:blipFill>
          <p:spPr bwMode="auto">
            <a:xfrm>
              <a:off x="0" y="180721"/>
              <a:ext cx="3201492" cy="3091752"/>
            </a:xfrm>
            <a:prstGeom prst="rect">
              <a:avLst/>
            </a:prstGeom>
            <a:noFill/>
            <a:ln>
              <a:noFill/>
            </a:ln>
            <a:extLst>
              <a:ext uri="{53640926-AAD7-44D8-BBD7-CCE9431645EC}">
                <a14:shadowObscured xmlns:a14="http://schemas.microsoft.com/office/drawing/2010/main"/>
              </a:ext>
            </a:extLst>
          </p:spPr>
        </p:pic>
        <p:pic>
          <p:nvPicPr>
            <p:cNvPr id="15" name="Picture 14" descr="A graph of a graph&#10;&#10;Description automatically generated with medium confidence">
              <a:extLst>
                <a:ext uri="{FF2B5EF4-FFF2-40B4-BE49-F238E27FC236}">
                  <a16:creationId xmlns:a16="http://schemas.microsoft.com/office/drawing/2014/main" id="{D150E4C9-96AD-D2BC-B3DF-BAEDADC9768F}"/>
                </a:ext>
              </a:extLst>
            </p:cNvPr>
            <p:cNvPicPr>
              <a:picLocks noChangeAspect="1"/>
            </p:cNvPicPr>
            <p:nvPr/>
          </p:nvPicPr>
          <p:blipFill rotWithShape="1">
            <a:blip r:embed="rId5" cstate="print">
              <a:alphaModFix/>
              <a:extLst>
                <a:ext uri="{28A0092B-C50C-407E-A947-70E740481C1C}">
                  <a14:useLocalDpi xmlns:a14="http://schemas.microsoft.com/office/drawing/2010/main" val="0"/>
                </a:ext>
              </a:extLst>
            </a:blip>
            <a:srcRect l="82945" t="37468" r="1546" b="47282"/>
            <a:stretch/>
          </p:blipFill>
          <p:spPr bwMode="auto">
            <a:xfrm>
              <a:off x="2114901" y="140990"/>
              <a:ext cx="1093395" cy="805302"/>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endParaRPr lang="en-US" dirty="0">
              <a:ea typeface="Calibri"/>
              <a:cs typeface="Calibri"/>
            </a:endParaRPr>
          </a:p>
        </p:txBody>
      </p:sp>
      <p:cxnSp>
        <p:nvCxnSpPr>
          <p:cNvPr id="4" name="Straight Connector 3">
            <a:extLst>
              <a:ext uri="{FF2B5EF4-FFF2-40B4-BE49-F238E27FC236}">
                <a16:creationId xmlns:a16="http://schemas.microsoft.com/office/drawing/2014/main" id="{93103A3A-F1F9-1C81-1656-513C3FB1D87A}"/>
              </a:ext>
            </a:extLst>
          </p:cNvPr>
          <p:cNvCxnSpPr/>
          <p:nvPr/>
        </p:nvCxnSpPr>
        <p:spPr>
          <a:xfrm>
            <a:off x="3273778" y="568444"/>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1DB56390-3798-1B1E-9521-F85466A0C954}"/>
              </a:ext>
            </a:extLst>
          </p:cNvPr>
          <p:cNvSpPr txBox="1"/>
          <p:nvPr/>
        </p:nvSpPr>
        <p:spPr>
          <a:xfrm>
            <a:off x="3962231" y="199111"/>
            <a:ext cx="530915"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9046325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grpSp>
        <p:nvGrpSpPr>
          <p:cNvPr id="2" name="Group 1">
            <a:extLst>
              <a:ext uri="{FF2B5EF4-FFF2-40B4-BE49-F238E27FC236}">
                <a16:creationId xmlns:a16="http://schemas.microsoft.com/office/drawing/2014/main" id="{569FAEFC-206A-6111-4726-40DCB46DAA88}"/>
              </a:ext>
            </a:extLst>
          </p:cNvPr>
          <p:cNvGrpSpPr/>
          <p:nvPr/>
        </p:nvGrpSpPr>
        <p:grpSpPr>
          <a:xfrm>
            <a:off x="449395" y="526268"/>
            <a:ext cx="6194305" cy="5874531"/>
            <a:chOff x="9237361" y="-2869074"/>
            <a:chExt cx="3297281" cy="3091752"/>
          </a:xfrm>
        </p:grpSpPr>
        <p:pic>
          <p:nvPicPr>
            <p:cNvPr id="16" name="Picture 15" descr="A graph of a bar graph&#10;&#10;Description automatically generated with medium confidence">
              <a:extLst>
                <a:ext uri="{FF2B5EF4-FFF2-40B4-BE49-F238E27FC236}">
                  <a16:creationId xmlns:a16="http://schemas.microsoft.com/office/drawing/2014/main" id="{E167B1DB-AC28-76A2-6E1D-DCE8F108A67E}"/>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392" r="21297"/>
            <a:stretch/>
          </p:blipFill>
          <p:spPr bwMode="auto">
            <a:xfrm>
              <a:off x="9237361" y="-2869074"/>
              <a:ext cx="3297281" cy="3091752"/>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However, forecasters used the strategies much more evenly than did experiencers, who relied more on reappraisal.</a:t>
            </a:r>
          </a:p>
          <a:p>
            <a:endParaRPr lang="en-US" dirty="0">
              <a:ea typeface="Calibri"/>
              <a:cs typeface="Calibri"/>
            </a:endParaRPr>
          </a:p>
        </p:txBody>
      </p:sp>
      <p:cxnSp>
        <p:nvCxnSpPr>
          <p:cNvPr id="4" name="Straight Connector 3">
            <a:extLst>
              <a:ext uri="{FF2B5EF4-FFF2-40B4-BE49-F238E27FC236}">
                <a16:creationId xmlns:a16="http://schemas.microsoft.com/office/drawing/2014/main" id="{4B6F504D-6277-E394-2190-88735BF5D220}"/>
              </a:ext>
            </a:extLst>
          </p:cNvPr>
          <p:cNvCxnSpPr/>
          <p:nvPr/>
        </p:nvCxnSpPr>
        <p:spPr>
          <a:xfrm>
            <a:off x="3102972" y="2318180"/>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0ED9022-BE41-78FF-1F77-34517C455BC9}"/>
              </a:ext>
            </a:extLst>
          </p:cNvPr>
          <p:cNvSpPr txBox="1"/>
          <p:nvPr/>
        </p:nvSpPr>
        <p:spPr>
          <a:xfrm>
            <a:off x="3849134" y="1948848"/>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2689258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468376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5276538" y="526268"/>
            <a:ext cx="67427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5423608" y="2274838"/>
            <a:ext cx="63536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ea typeface="Calibri"/>
                <a:cs typeface="Calibri"/>
              </a:rPr>
              <a:t>Forecasters predicted that distraction would reduce affective intensity when used more than experiencers reported that it actually had.</a:t>
            </a:r>
          </a:p>
          <a:p>
            <a:pPr algn="ctr"/>
            <a:endParaRPr lang="en-US" dirty="0">
              <a:ea typeface="Calibri"/>
              <a:cs typeface="Calibri"/>
            </a:endParaRPr>
          </a:p>
          <a:p>
            <a:pPr algn="ct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Experience </a:t>
            </a:r>
            <a:r>
              <a:rPr lang="en-US" sz="1800" dirty="0">
                <a:solidFill>
                  <a:srgbClr val="000000"/>
                </a:solidFill>
                <a:effectLst/>
                <a:latin typeface="Times New Roman" panose="02020603050405020304" pitchFamily="18" charset="0"/>
                <a:ea typeface="Times New Roman" panose="02020603050405020304" pitchFamily="18" charset="0"/>
              </a:rPr>
              <a:t>= 48.0</a:t>
            </a:r>
            <a:r>
              <a:rPr lang="en-US" i="1" baseline="-25000" dirty="0">
                <a:solidFill>
                  <a:srgbClr val="000000"/>
                </a:solidFill>
                <a:latin typeface="Times New Roman" panose="02020603050405020304" pitchFamily="18" charset="0"/>
                <a:ea typeface="Times New Roman" panose="02020603050405020304" pitchFamily="18" charset="0"/>
              </a:rPr>
              <a:t>  </a:t>
            </a:r>
            <a:r>
              <a:rPr lang="en-US" i="1" dirty="0">
                <a:solidFill>
                  <a:srgbClr val="000000"/>
                </a:solidFill>
                <a:latin typeface="Times New Roman" panose="02020603050405020304" pitchFamily="18" charset="0"/>
                <a:ea typeface="Times New Roman" panose="02020603050405020304" pitchFamily="18" charset="0"/>
              </a:rPr>
              <a:t>|</a:t>
            </a:r>
            <a:r>
              <a:rPr lang="en-US" sz="1800" i="1" baseline="-25000" dirty="0">
                <a:solidFill>
                  <a:srgbClr val="000000"/>
                </a:solidFill>
                <a:effectLst/>
                <a:latin typeface="Times New Roman" panose="02020603050405020304" pitchFamily="18" charset="0"/>
                <a:ea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Forecast</a:t>
            </a:r>
            <a:r>
              <a:rPr lang="en-US" sz="1800" baseline="-250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 58.3</a:t>
            </a:r>
            <a:r>
              <a:rPr lang="en-US" sz="1800" baseline="-25000" dirty="0">
                <a:solidFill>
                  <a:srgbClr val="000000"/>
                </a:solidFill>
                <a:effectLst/>
                <a:latin typeface="Times New Roman" panose="02020603050405020304" pitchFamily="18" charset="0"/>
                <a:ea typeface="Times New Roman" panose="02020603050405020304" pitchFamily="18" charset="0"/>
              </a:rPr>
              <a:t> </a:t>
            </a:r>
          </a:p>
          <a:p>
            <a:pPr algn="ctr"/>
            <a:r>
              <a:rPr lang="en-US" sz="1800" i="1" dirty="0">
                <a:solidFill>
                  <a:srgbClr val="000000"/>
                </a:solidFill>
                <a:effectLst/>
                <a:latin typeface="Times New Roman" panose="02020603050405020304" pitchFamily="18" charset="0"/>
                <a:ea typeface="Times New Roman" panose="02020603050405020304" pitchFamily="18" charset="0"/>
              </a:rPr>
              <a:t>95% CI</a:t>
            </a:r>
            <a:r>
              <a:rPr lang="en-US" sz="1800" dirty="0">
                <a:solidFill>
                  <a:srgbClr val="000000"/>
                </a:solidFill>
                <a:effectLst/>
                <a:latin typeface="Times New Roman" panose="02020603050405020304" pitchFamily="18" charset="0"/>
                <a:ea typeface="Times New Roman" panose="02020603050405020304" pitchFamily="18" charset="0"/>
              </a:rPr>
              <a:t> = [-16.62, -4.13]</a:t>
            </a:r>
          </a:p>
          <a:p>
            <a:pPr algn="ctr"/>
            <a:r>
              <a:rPr lang="en-US" sz="1800" i="1" dirty="0">
                <a:solidFill>
                  <a:srgbClr val="000000"/>
                </a:solidFill>
                <a:effectLst/>
                <a:latin typeface="Times New Roman" panose="02020603050405020304" pitchFamily="18" charset="0"/>
                <a:ea typeface="Times New Roman" panose="02020603050405020304" pitchFamily="18" charset="0"/>
              </a:rPr>
              <a:t>t</a:t>
            </a:r>
            <a:r>
              <a:rPr lang="en-US" sz="1800" dirty="0">
                <a:solidFill>
                  <a:srgbClr val="000000"/>
                </a:solidFill>
                <a:effectLst/>
                <a:latin typeface="Times New Roman" panose="02020603050405020304" pitchFamily="18" charset="0"/>
                <a:ea typeface="Times New Roman" panose="02020603050405020304" pitchFamily="18" charset="0"/>
              </a:rPr>
              <a:t>(198.2) = -3.28, </a:t>
            </a:r>
            <a:r>
              <a:rPr lang="en-US" sz="1800" i="1" dirty="0">
                <a:solidFill>
                  <a:srgbClr val="000000"/>
                </a:solidFill>
                <a:effectLst/>
                <a:latin typeface="Times New Roman" panose="02020603050405020304" pitchFamily="18" charset="0"/>
                <a:ea typeface="Times New Roman" panose="02020603050405020304" pitchFamily="18" charset="0"/>
              </a:rPr>
              <a:t>p</a:t>
            </a:r>
            <a:r>
              <a:rPr lang="en-US" sz="1800" dirty="0">
                <a:solidFill>
                  <a:srgbClr val="000000"/>
                </a:solidFill>
                <a:effectLst/>
                <a:latin typeface="Times New Roman" panose="02020603050405020304" pitchFamily="18" charset="0"/>
                <a:ea typeface="Times New Roman" panose="02020603050405020304" pitchFamily="18" charset="0"/>
              </a:rPr>
              <a:t> = 0.001</a:t>
            </a:r>
            <a:endParaRPr lang="en-US" dirty="0">
              <a:ea typeface="Calibri"/>
              <a:cs typeface="Calibri"/>
            </a:endParaRPr>
          </a:p>
        </p:txBody>
      </p:sp>
      <p:pic>
        <p:nvPicPr>
          <p:cNvPr id="19" name="Picture 18">
            <a:extLst>
              <a:ext uri="{FF2B5EF4-FFF2-40B4-BE49-F238E27FC236}">
                <a16:creationId xmlns:a16="http://schemas.microsoft.com/office/drawing/2014/main" id="{84B24A98-C044-CCFD-145E-5502CAC9D65B}"/>
              </a:ext>
            </a:extLst>
          </p:cNvPr>
          <p:cNvPicPr>
            <a:picLocks noChangeAspect="1"/>
          </p:cNvPicPr>
          <p:nvPr/>
        </p:nvPicPr>
        <p:blipFill rotWithShape="1">
          <a:blip r:embed="rId3"/>
          <a:srcRect b="20680"/>
          <a:stretch/>
        </p:blipFill>
        <p:spPr>
          <a:xfrm>
            <a:off x="414726" y="96082"/>
            <a:ext cx="3872459" cy="6665836"/>
          </a:xfrm>
          <a:prstGeom prst="rect">
            <a:avLst/>
          </a:prstGeom>
        </p:spPr>
      </p:pic>
    </p:spTree>
    <p:extLst>
      <p:ext uri="{BB962C8B-B14F-4D97-AF65-F5344CB8AC3E}">
        <p14:creationId xmlns:p14="http://schemas.microsoft.com/office/powerpoint/2010/main" val="20508549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722141" y="422941"/>
            <a:ext cx="3447034" cy="584775"/>
          </a:xfrm>
          <a:prstGeom prst="rect">
            <a:avLst/>
          </a:prstGeom>
          <a:noFill/>
        </p:spPr>
        <p:txBody>
          <a:bodyPr wrap="none" rtlCol="0">
            <a:spAutoFit/>
          </a:bodyPr>
          <a:lstStyle/>
          <a:p>
            <a:pPr algn="ctr"/>
            <a:r>
              <a:rPr lang="en-US" sz="3200" b="1" dirty="0"/>
              <a:t>When events are …</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166842"/>
            <a:ext cx="54457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a:t>
            </a:r>
            <a:r>
              <a:rPr lang="en-US" dirty="0"/>
              <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 their emotions is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Forecasting may still reflect the canonical regulation relationships, which raises questions of how environmental affordances, such as time to process, influence everyday self-regulation</a:t>
            </a:r>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Distraction was consistently less effective in use than might be expected by choice paradigms or forecasters.</a:t>
            </a:r>
            <a:endParaRPr lang="en-US" dirty="0"/>
          </a:p>
          <a:p>
            <a:pPr marL="285750" indent="-285750">
              <a:buFont typeface="Arial"/>
              <a:buChar char="•"/>
            </a:pP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B80AFE5D-E5B0-09D2-22FF-AF4A38129135}"/>
              </a:ext>
            </a:extLst>
          </p:cNvPr>
          <p:cNvSpPr txBox="1"/>
          <p:nvPr/>
        </p:nvSpPr>
        <p:spPr>
          <a:xfrm>
            <a:off x="-99642" y="715329"/>
            <a:ext cx="6400799" cy="6001643"/>
          </a:xfrm>
          <a:prstGeom prst="rect">
            <a:avLst/>
          </a:prstGeom>
          <a:noFill/>
        </p:spPr>
        <p:txBody>
          <a:bodyPr wrap="square" rtlCol="0">
            <a:spAutoFit/>
          </a:bodyPr>
          <a:lstStyle/>
          <a:p>
            <a:r>
              <a:rPr lang="en-US" sz="4400" dirty="0"/>
              <a:t/>
            </a:r>
            <a:br>
              <a:rPr lang="en-US" sz="4400" dirty="0"/>
            </a:br>
            <a:endParaRPr lang="en-US" sz="2000" dirty="0"/>
          </a:p>
          <a:p>
            <a:pPr marL="1485900" lvl="2" indent="-571500">
              <a:buSzPct val="150000"/>
              <a:buBlip>
                <a:blip r:embed="rId4">
                  <a:extLst>
                    <a:ext uri="{96DAC541-7B7A-43D3-8B79-37D633B846F1}">
                      <asvg:svgBlip xmlns:asvg="http://schemas.microsoft.com/office/drawing/2016/SVG/main" xmlns="" r:embed="rId5"/>
                    </a:ext>
                  </a:extLst>
                </a:blip>
              </a:buBlip>
            </a:pPr>
            <a:r>
              <a:rPr lang="en-US" sz="3200" b="1" spc="200" dirty="0">
                <a:solidFill>
                  <a:srgbClr val="FF0000"/>
                </a:solidFill>
              </a:rPr>
              <a:t>Aversive</a:t>
            </a:r>
          </a:p>
          <a:p>
            <a:pPr lvl="1"/>
            <a:endParaRPr lang="en-US" sz="3200" spc="200" dirty="0">
              <a:solidFill>
                <a:srgbClr val="FF0000"/>
              </a:solidFill>
            </a:endParaRPr>
          </a:p>
          <a:p>
            <a:pPr marL="1485900" lvl="2" indent="-571500">
              <a:buSzPct val="150000"/>
              <a:buBlip>
                <a:blip r:embed="rId6">
                  <a:extLst>
                    <a:ext uri="{96DAC541-7B7A-43D3-8B79-37D633B846F1}">
                      <asvg:svgBlip xmlns:asvg="http://schemas.microsoft.com/office/drawing/2016/SVG/main" xmlns="" r:embed="rId7"/>
                    </a:ext>
                  </a:extLst>
                </a:blip>
              </a:buBlip>
            </a:pPr>
            <a:r>
              <a:rPr lang="en-US" sz="3200" b="1" spc="200" dirty="0">
                <a:solidFill>
                  <a:srgbClr val="FF0000"/>
                </a:solidFill>
              </a:rPr>
              <a:t>Uncertain</a:t>
            </a:r>
            <a:r>
              <a:rPr lang="en-US" sz="3200" spc="200" dirty="0">
                <a:solidFill>
                  <a:srgbClr val="FF0000"/>
                </a:solidFill>
              </a:rPr>
              <a:t/>
            </a:r>
            <a:br>
              <a:rPr lang="en-US" sz="3200" spc="200" dirty="0">
                <a:solidFill>
                  <a:srgbClr val="FF0000"/>
                </a:solidFill>
              </a:rPr>
            </a:br>
            <a:endParaRPr lang="en-US" sz="3200" spc="200" dirty="0">
              <a:solidFill>
                <a:srgbClr val="FF0000"/>
              </a:solidFill>
            </a:endParaRPr>
          </a:p>
          <a:p>
            <a:pPr marL="1485900" lvl="2" indent="-571500">
              <a:buSzPct val="150000"/>
              <a:buBlip>
                <a:blip r:embed="rId8">
                  <a:extLst>
                    <a:ext uri="{96DAC541-7B7A-43D3-8B79-37D633B846F1}">
                      <asvg:svgBlip xmlns:asvg="http://schemas.microsoft.com/office/drawing/2016/SVG/main" xmlns="" r:embed="rId9"/>
                    </a:ext>
                  </a:extLst>
                </a:blip>
              </a:buBlip>
            </a:pPr>
            <a:r>
              <a:rPr lang="en-US" sz="3200" b="1" spc="200" dirty="0">
                <a:solidFill>
                  <a:srgbClr val="FF0000"/>
                </a:solidFill>
              </a:rPr>
              <a:t>Dynamic</a:t>
            </a:r>
            <a:r>
              <a:rPr lang="en-US" sz="3200" spc="200" dirty="0">
                <a:solidFill>
                  <a:srgbClr val="FF0000"/>
                </a:solidFill>
              </a:rPr>
              <a:t/>
            </a:r>
            <a:br>
              <a:rPr lang="en-US" sz="3200" spc="200" dirty="0">
                <a:solidFill>
                  <a:srgbClr val="FF0000"/>
                </a:solidFill>
              </a:rPr>
            </a:br>
            <a:endParaRPr lang="en-US" sz="3200" spc="200" dirty="0">
              <a:solidFill>
                <a:srgbClr val="FF0000"/>
              </a:solidFill>
            </a:endParaRPr>
          </a:p>
          <a:p>
            <a:pPr marL="1485900" lvl="2" indent="-571500">
              <a:buSzPct val="150000"/>
              <a:buBlip>
                <a:blip r:embed="rId10">
                  <a:extLst>
                    <a:ext uri="{96DAC541-7B7A-43D3-8B79-37D633B846F1}">
                      <asvg:svgBlip xmlns:asvg="http://schemas.microsoft.com/office/drawing/2016/SVG/main" xmlns="" r:embed="rId11"/>
                    </a:ext>
                  </a:extLst>
                </a:blip>
              </a:buBlip>
            </a:pPr>
            <a:r>
              <a:rPr lang="en-US" sz="3200" b="1" spc="200" dirty="0">
                <a:solidFill>
                  <a:srgbClr val="FF0000"/>
                </a:solidFill>
              </a:rPr>
              <a:t>Complex</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lvl="2">
              <a:buSzPct val="150000"/>
            </a:pPr>
            <a:r>
              <a:rPr lang="en-US" sz="3200" dirty="0">
                <a:solidFill>
                  <a:srgbClr val="7030A0"/>
                </a:solidFill>
              </a:rPr>
              <a:t/>
            </a: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706391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186</a:t>
            </a:fld>
            <a:endParaRPr lang="en-US"/>
          </a:p>
        </p:txBody>
      </p:sp>
    </p:spTree>
    <p:extLst>
      <p:ext uri="{BB962C8B-B14F-4D97-AF65-F5344CB8AC3E}">
        <p14:creationId xmlns:p14="http://schemas.microsoft.com/office/powerpoint/2010/main" val="3112083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187</a:t>
            </a:fld>
            <a:endParaRPr lang="en-US"/>
          </a:p>
        </p:txBody>
      </p:sp>
    </p:spTree>
    <p:extLst>
      <p:ext uri="{BB962C8B-B14F-4D97-AF65-F5344CB8AC3E}">
        <p14:creationId xmlns:p14="http://schemas.microsoft.com/office/powerpoint/2010/main" val="502619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BF245B0F-5F36-88D7-B079-4CEAA6C57833}"/>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10" name="Picture 9" descr="A screenshot of text&#10;&#10;Description automatically generated">
            <a:extLst>
              <a:ext uri="{FF2B5EF4-FFF2-40B4-BE49-F238E27FC236}">
                <a16:creationId xmlns:a16="http://schemas.microsoft.com/office/drawing/2014/main" id="{D3BEBE0F-EF1A-492F-AB37-30E437CA6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01" y="440162"/>
            <a:ext cx="10378658" cy="6019623"/>
          </a:xfrm>
          <a:prstGeom prst="rect">
            <a:avLst/>
          </a:prstGeom>
        </p:spPr>
      </p:pic>
      <p:sp>
        <p:nvSpPr>
          <p:cNvPr id="4" name="Slide Number Placeholder 3">
            <a:extLst>
              <a:ext uri="{FF2B5EF4-FFF2-40B4-BE49-F238E27FC236}">
                <a16:creationId xmlns:a16="http://schemas.microsoft.com/office/drawing/2014/main" id="{B91E56C9-06E6-4205-9EF6-CA33946A494A}"/>
              </a:ext>
            </a:extLst>
          </p:cNvPr>
          <p:cNvSpPr>
            <a:spLocks noGrp="1"/>
          </p:cNvSpPr>
          <p:nvPr>
            <p:ph type="sldNum" sz="quarter" idx="12"/>
          </p:nvPr>
        </p:nvSpPr>
        <p:spPr>
          <a:xfrm>
            <a:off x="9900458" y="6459785"/>
            <a:ext cx="1312025" cy="365125"/>
          </a:xfrm>
        </p:spPr>
        <p:txBody>
          <a:bodyPr>
            <a:normAutofit/>
          </a:bodyPr>
          <a:lstStyle/>
          <a:p>
            <a:pPr>
              <a:spcAft>
                <a:spcPts val="600"/>
              </a:spcAft>
            </a:pPr>
            <a:fld id="{58782805-61A3-4A9B-8D39-1A61657B2E27}" type="slidenum">
              <a:rPr lang="en-US" smtClean="0"/>
              <a:pPr>
                <a:spcAft>
                  <a:spcPts val="600"/>
                </a:spcAft>
              </a:pPr>
              <a:t>188</a:t>
            </a:fld>
            <a:endParaRPr lang="en-US"/>
          </a:p>
        </p:txBody>
      </p:sp>
    </p:spTree>
    <p:extLst>
      <p:ext uri="{BB962C8B-B14F-4D97-AF65-F5344CB8AC3E}">
        <p14:creationId xmlns:p14="http://schemas.microsoft.com/office/powerpoint/2010/main" val="39484439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189</a:t>
            </a:fld>
            <a:endParaRPr lang="en-US"/>
          </a:p>
        </p:txBody>
      </p:sp>
    </p:spTree>
    <p:extLst>
      <p:ext uri="{BB962C8B-B14F-4D97-AF65-F5344CB8AC3E}">
        <p14:creationId xmlns:p14="http://schemas.microsoft.com/office/powerpoint/2010/main" val="242218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pic>
        <p:nvPicPr>
          <p:cNvPr id="8" name="Picture 7" descr="A person standing in a dark hallway with a light shining through a metal gate&#10;&#10;Description automatically generated">
            <a:extLst>
              <a:ext uri="{FF2B5EF4-FFF2-40B4-BE49-F238E27FC236}">
                <a16:creationId xmlns:a16="http://schemas.microsoft.com/office/drawing/2014/main" id="{5CC9CD9D-F7C7-A494-2CCB-8E23156F98A4}"/>
              </a:ext>
            </a:extLst>
          </p:cNvPr>
          <p:cNvPicPr>
            <a:picLocks noChangeAspect="1"/>
          </p:cNvPicPr>
          <p:nvPr/>
        </p:nvPicPr>
        <p:blipFill rotWithShape="1">
          <a:blip r:embed="rId4">
            <a:alphaModFix amt="20000"/>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l="28691" t="2240" r="31190" b="2240"/>
          <a:stretch/>
        </p:blipFill>
        <p:spPr>
          <a:xfrm>
            <a:off x="0" y="0"/>
            <a:ext cx="4891314" cy="6858000"/>
          </a:xfrm>
          <a:prstGeom prst="rect">
            <a:avLst/>
          </a:prstGeom>
        </p:spPr>
      </p:pic>
      <p:grpSp>
        <p:nvGrpSpPr>
          <p:cNvPr id="9" name="Group 8">
            <a:extLst>
              <a:ext uri="{FF2B5EF4-FFF2-40B4-BE49-F238E27FC236}">
                <a16:creationId xmlns:a16="http://schemas.microsoft.com/office/drawing/2014/main" id="{95F76DD6-74D3-7D31-EEE4-85A09813CDB8}"/>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1" name="Picture 10">
              <a:extLst>
                <a:ext uri="{FF2B5EF4-FFF2-40B4-BE49-F238E27FC236}">
                  <a16:creationId xmlns:a16="http://schemas.microsoft.com/office/drawing/2014/main" id="{932B1206-5E8D-61EA-A385-502F3AA72427}"/>
                </a:ext>
              </a:extLst>
            </p:cNvPr>
            <p:cNvPicPr>
              <a:picLocks noChangeAspect="1"/>
            </p:cNvPicPr>
            <p:nvPr/>
          </p:nvPicPr>
          <p:blipFill>
            <a:blip r:embed="rId6"/>
            <a:stretch>
              <a:fillRect/>
            </a:stretch>
          </p:blipFill>
          <p:spPr>
            <a:xfrm>
              <a:off x="-2549825" y="4424517"/>
              <a:ext cx="2889754" cy="6108721"/>
            </a:xfrm>
            <a:prstGeom prst="roundRect">
              <a:avLst/>
            </a:prstGeom>
          </p:spPr>
        </p:pic>
        <p:pic>
          <p:nvPicPr>
            <p:cNvPr id="12" name="Picture 2" descr="Google Pixel 7 Pro - Snow">
              <a:extLst>
                <a:ext uri="{FF2B5EF4-FFF2-40B4-BE49-F238E27FC236}">
                  <a16:creationId xmlns:a16="http://schemas.microsoft.com/office/drawing/2014/main" id="{6FEC45CF-67A7-A259-F5E9-C276B661347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person pointing at the camera&#10;&#10;Description automatically generated">
            <a:extLst>
              <a:ext uri="{FF2B5EF4-FFF2-40B4-BE49-F238E27FC236}">
                <a16:creationId xmlns:a16="http://schemas.microsoft.com/office/drawing/2014/main" id="{5AABF23A-9DB7-C49A-0007-7F5A83CF28E6}"/>
              </a:ext>
            </a:extLst>
          </p:cNvPr>
          <p:cNvPicPr>
            <a:picLocks noChangeAspect="1"/>
          </p:cNvPicPr>
          <p:nvPr/>
        </p:nvPicPr>
        <p:blipFill>
          <a:blip r:embed="rId9">
            <a:alphaModFix amt="50000"/>
            <a:extLst>
              <a:ext uri="{28A0092B-C50C-407E-A947-70E740481C1C}">
                <a14:useLocalDpi xmlns:a14="http://schemas.microsoft.com/office/drawing/2010/main" val="0"/>
              </a:ext>
              <a:ext uri="{837473B0-CC2E-450A-ABE3-18F120FF3D39}">
                <a1611:picAttrSrcUrl xmlns:a1611="http://schemas.microsoft.com/office/drawing/2016/11/main" xmlns="" r:id="rId10"/>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14" name="Picture 13" descr="A person in a hood holding a knife&#10;&#10;Description automatically generated">
            <a:extLst>
              <a:ext uri="{FF2B5EF4-FFF2-40B4-BE49-F238E27FC236}">
                <a16:creationId xmlns:a16="http://schemas.microsoft.com/office/drawing/2014/main" id="{F656546F-2191-4D39-DBDA-5E1B7055083A}"/>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3"/>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15" name="Graphic 14" descr="Magnifying glass with solid fill">
            <a:extLst>
              <a:ext uri="{FF2B5EF4-FFF2-40B4-BE49-F238E27FC236}">
                <a16:creationId xmlns:a16="http://schemas.microsoft.com/office/drawing/2014/main" id="{85326DF4-4B78-19A5-42DC-3125445541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1118987" y="1009399"/>
            <a:ext cx="5903037" cy="6031124"/>
          </a:xfrm>
          <a:prstGeom prst="rect">
            <a:avLst/>
          </a:prstGeom>
        </p:spPr>
      </p:pic>
      <p:pic>
        <p:nvPicPr>
          <p:cNvPr id="21" name="Picture 20">
            <a:extLst>
              <a:ext uri="{FF2B5EF4-FFF2-40B4-BE49-F238E27FC236}">
                <a16:creationId xmlns:a16="http://schemas.microsoft.com/office/drawing/2014/main" id="{A4F7C80B-0FB8-C4B5-FE62-AA371AF70EFC}"/>
              </a:ext>
            </a:extLst>
          </p:cNvPr>
          <p:cNvPicPr>
            <a:picLocks noChangeAspect="1"/>
          </p:cNvPicPr>
          <p:nvPr/>
        </p:nvPicPr>
        <p:blipFill>
          <a:blip r:embed="rId16"/>
          <a:stretch>
            <a:fillRect/>
          </a:stretch>
        </p:blipFill>
        <p:spPr>
          <a:xfrm>
            <a:off x="5227412" y="1846971"/>
            <a:ext cx="6641112" cy="1481653"/>
          </a:xfrm>
          <a:prstGeom prst="rect">
            <a:avLst/>
          </a:prstGeom>
        </p:spPr>
      </p:pic>
      <p:pic>
        <p:nvPicPr>
          <p:cNvPr id="22" name="Picture 21">
            <a:extLst>
              <a:ext uri="{FF2B5EF4-FFF2-40B4-BE49-F238E27FC236}">
                <a16:creationId xmlns:a16="http://schemas.microsoft.com/office/drawing/2014/main" id="{22E50B2A-B0A3-802E-1FCF-2CB971955FF3}"/>
              </a:ext>
            </a:extLst>
          </p:cNvPr>
          <p:cNvPicPr>
            <a:picLocks noChangeAspect="1"/>
          </p:cNvPicPr>
          <p:nvPr/>
        </p:nvPicPr>
        <p:blipFill>
          <a:blip r:embed="rId17"/>
          <a:stretch>
            <a:fillRect/>
          </a:stretch>
        </p:blipFill>
        <p:spPr>
          <a:xfrm>
            <a:off x="5227412" y="3643145"/>
            <a:ext cx="6641112" cy="953122"/>
          </a:xfrm>
          <a:prstGeom prst="rect">
            <a:avLst/>
          </a:prstGeom>
        </p:spPr>
      </p:pic>
    </p:spTree>
    <p:extLst>
      <p:ext uri="{BB962C8B-B14F-4D97-AF65-F5344CB8AC3E}">
        <p14:creationId xmlns:p14="http://schemas.microsoft.com/office/powerpoint/2010/main" val="250320815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190</a:t>
            </a:fld>
            <a:endParaRPr lang="en-US"/>
          </a:p>
        </p:txBody>
      </p:sp>
      <p:pic>
        <p:nvPicPr>
          <p:cNvPr id="2050" name="Picture 2" descr="National Science Foundation - Wikipedia">
            <a:extLst>
              <a:ext uri="{FF2B5EF4-FFF2-40B4-BE49-F238E27FC236}">
                <a16:creationId xmlns:a16="http://schemas.microsoft.com/office/drawing/2014/main" id="{D8990115-8179-EC5E-793F-0BE0D78C19A3}"/>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95682" y="337038"/>
            <a:ext cx="3772963" cy="37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222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191</a:t>
            </a:fld>
            <a:endParaRPr lang="en-US"/>
          </a:p>
        </p:txBody>
      </p:sp>
    </p:spTree>
    <p:extLst>
      <p:ext uri="{BB962C8B-B14F-4D97-AF65-F5344CB8AC3E}">
        <p14:creationId xmlns:p14="http://schemas.microsoft.com/office/powerpoint/2010/main" val="41570355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192</a:t>
            </a:fld>
            <a:endParaRPr lang="en-US"/>
          </a:p>
        </p:txBody>
      </p:sp>
    </p:spTree>
    <p:extLst>
      <p:ext uri="{BB962C8B-B14F-4D97-AF65-F5344CB8AC3E}">
        <p14:creationId xmlns:p14="http://schemas.microsoft.com/office/powerpoint/2010/main" val="32952224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a:solidFill>
                  <a:schemeClr val="tx1"/>
                </a:solidFill>
              </a:rPr>
              <a:t>SAN Lab</a:t>
            </a:r>
          </a:p>
          <a:p>
            <a:pPr marL="0" indent="0" algn="ctr">
              <a:lnSpc>
                <a:spcPct val="100000"/>
              </a:lnSpc>
              <a:spcBef>
                <a:spcPts val="0"/>
              </a:spcBef>
              <a:spcAft>
                <a:spcPts val="0"/>
              </a:spcAft>
              <a:buNone/>
            </a:pPr>
            <a:r>
              <a:rPr lang="en-US" sz="1600" err="1">
                <a:solidFill>
                  <a:schemeClr val="tx1"/>
                </a:solidFill>
              </a:rPr>
              <a:t>Adhya</a:t>
            </a:r>
            <a:r>
              <a:rPr lang="en-US" sz="1600">
                <a:solidFill>
                  <a:schemeClr val="tx1"/>
                </a:solidFill>
              </a:rPr>
              <a:t> Gowda</a:t>
            </a:r>
          </a:p>
          <a:p>
            <a:pPr marL="0" indent="0" algn="ctr">
              <a:lnSpc>
                <a:spcPct val="100000"/>
              </a:lnSpc>
              <a:spcBef>
                <a:spcPts val="0"/>
              </a:spcBef>
              <a:spcAft>
                <a:spcPts val="0"/>
              </a:spcAft>
              <a:buNone/>
            </a:pPr>
            <a:r>
              <a:rPr lang="en-US" sz="1600">
                <a:solidFill>
                  <a:schemeClr val="tx1"/>
                </a:solidFill>
              </a:rPr>
              <a:t>Chelsea Helion </a:t>
            </a:r>
          </a:p>
          <a:p>
            <a:pPr marL="0" indent="0" algn="ctr">
              <a:lnSpc>
                <a:spcPct val="100000"/>
              </a:lnSpc>
              <a:spcBef>
                <a:spcPts val="0"/>
              </a:spcBef>
              <a:buNone/>
            </a:pPr>
            <a:r>
              <a:rPr lang="en-US" sz="1600"/>
              <a:t>Ian O’Shea</a:t>
            </a:r>
            <a:r>
              <a:rPr lang="en-US" sz="1600">
                <a:solidFill>
                  <a:schemeClr val="tx1"/>
                </a:solidFill>
              </a:rPr>
              <a:t> </a:t>
            </a:r>
          </a:p>
          <a:p>
            <a:pPr marL="0" indent="0" algn="ctr">
              <a:lnSpc>
                <a:spcPct val="100000"/>
              </a:lnSpc>
              <a:spcBef>
                <a:spcPts val="0"/>
              </a:spcBef>
              <a:buNone/>
            </a:pPr>
            <a:r>
              <a:rPr lang="en-US" sz="1600"/>
              <a:t>Helen Schmidt</a:t>
            </a:r>
            <a:endParaRPr lang="en-US" sz="1600">
              <a:solidFill>
                <a:schemeClr val="tx1"/>
              </a:solidFill>
            </a:endParaRPr>
          </a:p>
          <a:p>
            <a:pPr marL="0" indent="0" algn="ctr">
              <a:lnSpc>
                <a:spcPct val="100000"/>
              </a:lnSpc>
              <a:spcBef>
                <a:spcPts val="0"/>
              </a:spcBef>
              <a:spcAft>
                <a:spcPts val="0"/>
              </a:spcAft>
              <a:buNone/>
            </a:pPr>
            <a:r>
              <a:rPr lang="en-US" sz="1600">
                <a:solidFill>
                  <a:schemeClr val="tx1"/>
                </a:solidFill>
              </a:rPr>
              <a:t>Joanne Stasiak</a:t>
            </a:r>
          </a:p>
          <a:p>
            <a:pPr marL="0" indent="0" algn="ctr">
              <a:lnSpc>
                <a:spcPct val="100000"/>
              </a:lnSpc>
              <a:spcBef>
                <a:spcPts val="0"/>
              </a:spcBef>
              <a:spcAft>
                <a:spcPts val="0"/>
              </a:spcAft>
              <a:buNone/>
            </a:pPr>
            <a:endParaRPr lang="en-US" sz="240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a:xfrm>
            <a:off x="8567057" y="6377749"/>
            <a:ext cx="2743200" cy="365125"/>
          </a:xfrm>
        </p:spPr>
        <p:txBody>
          <a:bodyPr/>
          <a:lstStyle/>
          <a:p>
            <a:fld id="{58782805-61A3-4A9B-8D39-1A61657B2E27}" type="slidenum">
              <a:rPr lang="en-US" smtClean="0"/>
              <a:t>193</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255069" y="2080157"/>
            <a:ext cx="1802095" cy="3354765"/>
          </a:xfrm>
          <a:prstGeom prst="rect">
            <a:avLst/>
          </a:prstGeom>
          <a:noFill/>
        </p:spPr>
        <p:txBody>
          <a:bodyPr wrap="none" rtlCol="0">
            <a:spAutoFit/>
          </a:bodyPr>
          <a:lstStyle/>
          <a:p>
            <a:pPr algn="ctr"/>
            <a:r>
              <a:rPr lang="en-US" sz="3600"/>
              <a:t>AML Lab</a:t>
            </a:r>
          </a:p>
          <a:p>
            <a:pPr algn="ctr"/>
            <a:r>
              <a:rPr lang="en-US" sz="1600"/>
              <a:t>Katelyn Cliver</a:t>
            </a:r>
          </a:p>
          <a:p>
            <a:pPr algn="ctr"/>
            <a:r>
              <a:rPr lang="en-US" sz="1600"/>
              <a:t>Emily Cowan</a:t>
            </a:r>
          </a:p>
          <a:p>
            <a:pPr algn="ctr"/>
            <a:r>
              <a:rPr lang="en-US" sz="1600"/>
              <a:t>Devlin </a:t>
            </a:r>
            <a:r>
              <a:rPr lang="en-US" sz="1600" err="1"/>
              <a:t>Eckardt</a:t>
            </a:r>
            <a:endParaRPr lang="en-US" sz="1600"/>
          </a:p>
          <a:p>
            <a:pPr algn="ctr"/>
            <a:r>
              <a:rPr lang="en-US" sz="1600"/>
              <a:t>Matthew Fain</a:t>
            </a:r>
          </a:p>
          <a:p>
            <a:pPr algn="ctr"/>
            <a:r>
              <a:rPr lang="en-US" sz="1600"/>
              <a:t>Nicole Gonzalez </a:t>
            </a:r>
          </a:p>
          <a:p>
            <a:pPr algn="ctr"/>
            <a:r>
              <a:rPr lang="en-US" sz="1600"/>
              <a:t>Dave Gregory</a:t>
            </a:r>
          </a:p>
          <a:p>
            <a:pPr algn="ctr"/>
            <a:r>
              <a:rPr lang="en-US" sz="1600"/>
              <a:t>Kathryn Lockwood</a:t>
            </a:r>
          </a:p>
          <a:p>
            <a:pPr algn="ctr"/>
            <a:r>
              <a:rPr lang="en-US" sz="1600"/>
              <a:t>Steven Martinez</a:t>
            </a:r>
          </a:p>
          <a:p>
            <a:pPr algn="ctr"/>
            <a:r>
              <a:rPr lang="en-US" sz="1600"/>
              <a:t>Deepu Murty</a:t>
            </a:r>
          </a:p>
          <a:p>
            <a:pPr algn="ctr"/>
            <a:r>
              <a:rPr lang="en-US" sz="1600"/>
              <a:t>Sam Reisman</a:t>
            </a:r>
          </a:p>
          <a:p>
            <a:pPr algn="ctr"/>
            <a:r>
              <a:rPr lang="en-US" sz="1600"/>
              <a:t>Jane Rothrock</a:t>
            </a:r>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654296" y="4583429"/>
            <a:ext cx="4261826" cy="2274570"/>
          </a:xfrm>
          <a:prstGeom prst="rect">
            <a:avLst/>
          </a:prstGeom>
        </p:spPr>
      </p:pic>
    </p:spTree>
    <p:extLst>
      <p:ext uri="{BB962C8B-B14F-4D97-AF65-F5344CB8AC3E}">
        <p14:creationId xmlns:p14="http://schemas.microsoft.com/office/powerpoint/2010/main" val="39290386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ABEEA-96A6-4471-B779-15FE8FC17968}"/>
              </a:ext>
            </a:extLst>
          </p:cNvPr>
          <p:cNvSpPr>
            <a:spLocks noGrp="1"/>
          </p:cNvSpPr>
          <p:nvPr>
            <p:ph type="sldNum" sz="quarter" idx="12"/>
          </p:nvPr>
        </p:nvSpPr>
        <p:spPr/>
        <p:txBody>
          <a:bodyPr/>
          <a:lstStyle/>
          <a:p>
            <a:fld id="{58782805-61A3-4A9B-8D39-1A61657B2E27}" type="slidenum">
              <a:rPr lang="en-US" smtClean="0"/>
              <a:t>194</a:t>
            </a:fld>
            <a:endParaRPr lang="en-US"/>
          </a:p>
        </p:txBody>
      </p:sp>
      <p:sp>
        <p:nvSpPr>
          <p:cNvPr id="3" name="TextBox 2">
            <a:extLst>
              <a:ext uri="{FF2B5EF4-FFF2-40B4-BE49-F238E27FC236}">
                <a16:creationId xmlns:a16="http://schemas.microsoft.com/office/drawing/2014/main" id="{67AD40AC-B285-4BE6-B2DF-0A77A748C8D2}"/>
              </a:ext>
            </a:extLst>
          </p:cNvPr>
          <p:cNvSpPr txBox="1"/>
          <p:nvPr/>
        </p:nvSpPr>
        <p:spPr>
          <a:xfrm>
            <a:off x="3061900" y="2705725"/>
            <a:ext cx="6068200" cy="1446550"/>
          </a:xfrm>
          <a:prstGeom prst="rect">
            <a:avLst/>
          </a:prstGeom>
          <a:noFill/>
        </p:spPr>
        <p:txBody>
          <a:bodyPr wrap="none" rtlCol="0">
            <a:spAutoFit/>
          </a:bodyPr>
          <a:lstStyle/>
          <a:p>
            <a:r>
              <a:rPr lang="en-US" sz="8800"/>
              <a:t>QUESTIONS?</a:t>
            </a:r>
          </a:p>
        </p:txBody>
      </p:sp>
    </p:spTree>
    <p:extLst>
      <p:ext uri="{BB962C8B-B14F-4D97-AF65-F5344CB8AC3E}">
        <p14:creationId xmlns:p14="http://schemas.microsoft.com/office/powerpoint/2010/main" val="217618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739290-EB92-66DF-67C7-AF83C8255721}"/>
              </a:ext>
            </a:extLst>
          </p:cNvPr>
          <p:cNvGrpSpPr/>
          <p:nvPr/>
        </p:nvGrpSpPr>
        <p:grpSpPr>
          <a:xfrm>
            <a:off x="770964" y="1462981"/>
            <a:ext cx="5080978" cy="3584148"/>
            <a:chOff x="637315" y="1701671"/>
            <a:chExt cx="4382280" cy="2823882"/>
          </a:xfrm>
        </p:grpSpPr>
        <p:pic>
          <p:nvPicPr>
            <p:cNvPr id="9" name="Picture 8" descr="A person and person talking to each other&#10;&#10;Description automatically generated">
              <a:extLst>
                <a:ext uri="{FF2B5EF4-FFF2-40B4-BE49-F238E27FC236}">
                  <a16:creationId xmlns:a16="http://schemas.microsoft.com/office/drawing/2014/main" id="{605166D5-5465-E801-2881-B4C7D09835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l="47171" r="4408"/>
            <a:stretch/>
          </p:blipFill>
          <p:spPr>
            <a:xfrm>
              <a:off x="2405742" y="1701671"/>
              <a:ext cx="2613853" cy="2823882"/>
            </a:xfrm>
            <a:prstGeom prst="rect">
              <a:avLst/>
            </a:prstGeom>
          </p:spPr>
        </p:pic>
        <p:pic>
          <p:nvPicPr>
            <p:cNvPr id="10" name="Picture 9" descr="A person and person talking to each other&#10;&#10;Description automatically generated">
              <a:extLst>
                <a:ext uri="{FF2B5EF4-FFF2-40B4-BE49-F238E27FC236}">
                  <a16:creationId xmlns:a16="http://schemas.microsoft.com/office/drawing/2014/main" id="{17F8E0FF-FAAA-6005-B2D7-977FC88464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1145459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grpSp>
        <p:nvGrpSpPr>
          <p:cNvPr id="2" name="Group 1">
            <a:extLst>
              <a:ext uri="{FF2B5EF4-FFF2-40B4-BE49-F238E27FC236}">
                <a16:creationId xmlns:a16="http://schemas.microsoft.com/office/drawing/2014/main" id="{DFD71537-ACA8-DAF2-4DC1-9AE50A4525B5}"/>
              </a:ext>
            </a:extLst>
          </p:cNvPr>
          <p:cNvGrpSpPr/>
          <p:nvPr/>
        </p:nvGrpSpPr>
        <p:grpSpPr>
          <a:xfrm>
            <a:off x="5227412" y="4826872"/>
            <a:ext cx="6641111" cy="1654856"/>
            <a:chOff x="-1120432" y="3053938"/>
            <a:chExt cx="6106378" cy="1654856"/>
          </a:xfrm>
        </p:grpSpPr>
        <p:pic>
          <p:nvPicPr>
            <p:cNvPr id="3" name="Picture 2">
              <a:extLst>
                <a:ext uri="{FF2B5EF4-FFF2-40B4-BE49-F238E27FC236}">
                  <a16:creationId xmlns:a16="http://schemas.microsoft.com/office/drawing/2014/main" id="{90D31D9A-F67B-3F10-4B52-DC6B27FEFA2E}"/>
                </a:ext>
              </a:extLst>
            </p:cNvPr>
            <p:cNvPicPr>
              <a:picLocks noChangeAspect="1"/>
            </p:cNvPicPr>
            <p:nvPr/>
          </p:nvPicPr>
          <p:blipFill rotWithShape="1">
            <a:blip r:embed="rId4"/>
            <a:srcRect b="77394"/>
            <a:stretch/>
          </p:blipFill>
          <p:spPr>
            <a:xfrm>
              <a:off x="-1120431" y="3053938"/>
              <a:ext cx="6106377" cy="641762"/>
            </a:xfrm>
            <a:prstGeom prst="rect">
              <a:avLst/>
            </a:prstGeom>
          </p:spPr>
        </p:pic>
        <p:pic>
          <p:nvPicPr>
            <p:cNvPr id="5" name="Picture 4">
              <a:extLst>
                <a:ext uri="{FF2B5EF4-FFF2-40B4-BE49-F238E27FC236}">
                  <a16:creationId xmlns:a16="http://schemas.microsoft.com/office/drawing/2014/main" id="{1F2FDF68-66A5-1EF1-BFBB-216875F44E74}"/>
                </a:ext>
              </a:extLst>
            </p:cNvPr>
            <p:cNvPicPr>
              <a:picLocks noChangeAspect="1"/>
            </p:cNvPicPr>
            <p:nvPr/>
          </p:nvPicPr>
          <p:blipFill rotWithShape="1">
            <a:blip r:embed="rId4"/>
            <a:srcRect t="64313"/>
            <a:stretch/>
          </p:blipFill>
          <p:spPr>
            <a:xfrm>
              <a:off x="-1120432" y="3695700"/>
              <a:ext cx="6106377" cy="1013094"/>
            </a:xfrm>
            <a:prstGeom prst="rect">
              <a:avLst/>
            </a:prstGeom>
          </p:spPr>
        </p:pic>
      </p:grpSp>
      <p:pic>
        <p:nvPicPr>
          <p:cNvPr id="8" name="Picture 7" descr="A person standing in a dark hallway with a light shining through a metal gate&#10;&#10;Description automatically generated">
            <a:extLst>
              <a:ext uri="{FF2B5EF4-FFF2-40B4-BE49-F238E27FC236}">
                <a16:creationId xmlns:a16="http://schemas.microsoft.com/office/drawing/2014/main" id="{5CC9CD9D-F7C7-A494-2CCB-8E23156F98A4}"/>
              </a:ext>
            </a:extLst>
          </p:cNvPr>
          <p:cNvPicPr>
            <a:picLocks noChangeAspect="1"/>
          </p:cNvPicPr>
          <p:nvPr/>
        </p:nvPicPr>
        <p:blipFill rotWithShape="1">
          <a:blip r:embed="rId5">
            <a:alphaModFix amt="20000"/>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rcRect l="28691" t="2240" r="31190" b="2240"/>
          <a:stretch/>
        </p:blipFill>
        <p:spPr>
          <a:xfrm>
            <a:off x="0" y="0"/>
            <a:ext cx="4891314" cy="6858000"/>
          </a:xfrm>
          <a:prstGeom prst="rect">
            <a:avLst/>
          </a:prstGeom>
        </p:spPr>
      </p:pic>
      <p:grpSp>
        <p:nvGrpSpPr>
          <p:cNvPr id="9" name="Group 8">
            <a:extLst>
              <a:ext uri="{FF2B5EF4-FFF2-40B4-BE49-F238E27FC236}">
                <a16:creationId xmlns:a16="http://schemas.microsoft.com/office/drawing/2014/main" id="{95F76DD6-74D3-7D31-EEE4-85A09813CDB8}"/>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1" name="Picture 10">
              <a:extLst>
                <a:ext uri="{FF2B5EF4-FFF2-40B4-BE49-F238E27FC236}">
                  <a16:creationId xmlns:a16="http://schemas.microsoft.com/office/drawing/2014/main" id="{932B1206-5E8D-61EA-A385-502F3AA72427}"/>
                </a:ext>
              </a:extLst>
            </p:cNvPr>
            <p:cNvPicPr>
              <a:picLocks noChangeAspect="1"/>
            </p:cNvPicPr>
            <p:nvPr/>
          </p:nvPicPr>
          <p:blipFill>
            <a:blip r:embed="rId7"/>
            <a:stretch>
              <a:fillRect/>
            </a:stretch>
          </p:blipFill>
          <p:spPr>
            <a:xfrm>
              <a:off x="-2549825" y="4424517"/>
              <a:ext cx="2889754" cy="6108721"/>
            </a:xfrm>
            <a:prstGeom prst="roundRect">
              <a:avLst/>
            </a:prstGeom>
          </p:spPr>
        </p:pic>
        <p:pic>
          <p:nvPicPr>
            <p:cNvPr id="12" name="Picture 2" descr="Google Pixel 7 Pro - Snow">
              <a:extLst>
                <a:ext uri="{FF2B5EF4-FFF2-40B4-BE49-F238E27FC236}">
                  <a16:creationId xmlns:a16="http://schemas.microsoft.com/office/drawing/2014/main" id="{6FEC45CF-67A7-A259-F5E9-C276B661347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person pointing at the camera&#10;&#10;Description automatically generated">
            <a:extLst>
              <a:ext uri="{FF2B5EF4-FFF2-40B4-BE49-F238E27FC236}">
                <a16:creationId xmlns:a16="http://schemas.microsoft.com/office/drawing/2014/main" id="{5AABF23A-9DB7-C49A-0007-7F5A83CF28E6}"/>
              </a:ext>
            </a:extLst>
          </p:cNvPr>
          <p:cNvPicPr>
            <a:picLocks noChangeAspect="1"/>
          </p:cNvPicPr>
          <p:nvPr/>
        </p:nvPicPr>
        <p:blipFill>
          <a:blip r:embed="rId10">
            <a:alphaModFix amt="50000"/>
            <a:extLst>
              <a:ext uri="{28A0092B-C50C-407E-A947-70E740481C1C}">
                <a14:useLocalDpi xmlns:a14="http://schemas.microsoft.com/office/drawing/2010/main" val="0"/>
              </a:ext>
              <a:ext uri="{837473B0-CC2E-450A-ABE3-18F120FF3D39}">
                <a1611:picAttrSrcUrl xmlns:a1611="http://schemas.microsoft.com/office/drawing/2016/11/main" xmlns="" r:id="rId11"/>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14" name="Picture 13" descr="A person in a hood holding a knife&#10;&#10;Description automatically generated">
            <a:extLst>
              <a:ext uri="{FF2B5EF4-FFF2-40B4-BE49-F238E27FC236}">
                <a16:creationId xmlns:a16="http://schemas.microsoft.com/office/drawing/2014/main" id="{F656546F-2191-4D39-DBDA-5E1B7055083A}"/>
              </a:ext>
            </a:extLst>
          </p:cNvPr>
          <p:cNvPicPr>
            <a:picLocks noChangeAspect="1"/>
          </p:cNvPicPr>
          <p:nvPr/>
        </p:nvPicPr>
        <p:blipFill>
          <a:blip r:embed="rId12">
            <a:alphaModFix amt="50000"/>
            <a:extLst>
              <a:ext uri="{BEBA8EAE-BF5A-486C-A8C5-ECC9F3942E4B}">
                <a14:imgProps xmlns:a14="http://schemas.microsoft.com/office/drawing/2010/main">
                  <a14:imgLayer r:embed="rId13">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4"/>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15" name="Graphic 14" descr="Magnifying glass with solid fill">
            <a:extLst>
              <a:ext uri="{FF2B5EF4-FFF2-40B4-BE49-F238E27FC236}">
                <a16:creationId xmlns:a16="http://schemas.microsoft.com/office/drawing/2014/main" id="{85326DF4-4B78-19A5-42DC-31254455413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1118987" y="1009399"/>
            <a:ext cx="5903037" cy="6031124"/>
          </a:xfrm>
          <a:prstGeom prst="rect">
            <a:avLst/>
          </a:prstGeom>
        </p:spPr>
      </p:pic>
      <p:pic>
        <p:nvPicPr>
          <p:cNvPr id="21" name="Picture 20">
            <a:extLst>
              <a:ext uri="{FF2B5EF4-FFF2-40B4-BE49-F238E27FC236}">
                <a16:creationId xmlns:a16="http://schemas.microsoft.com/office/drawing/2014/main" id="{A4F7C80B-0FB8-C4B5-FE62-AA371AF70EFC}"/>
              </a:ext>
            </a:extLst>
          </p:cNvPr>
          <p:cNvPicPr>
            <a:picLocks noChangeAspect="1"/>
          </p:cNvPicPr>
          <p:nvPr/>
        </p:nvPicPr>
        <p:blipFill>
          <a:blip r:embed="rId17"/>
          <a:stretch>
            <a:fillRect/>
          </a:stretch>
        </p:blipFill>
        <p:spPr>
          <a:xfrm>
            <a:off x="5227412" y="1846971"/>
            <a:ext cx="6641112" cy="1481653"/>
          </a:xfrm>
          <a:prstGeom prst="rect">
            <a:avLst/>
          </a:prstGeom>
        </p:spPr>
      </p:pic>
      <p:pic>
        <p:nvPicPr>
          <p:cNvPr id="22" name="Picture 21">
            <a:extLst>
              <a:ext uri="{FF2B5EF4-FFF2-40B4-BE49-F238E27FC236}">
                <a16:creationId xmlns:a16="http://schemas.microsoft.com/office/drawing/2014/main" id="{22E50B2A-B0A3-802E-1FCF-2CB971955FF3}"/>
              </a:ext>
            </a:extLst>
          </p:cNvPr>
          <p:cNvPicPr>
            <a:picLocks noChangeAspect="1"/>
          </p:cNvPicPr>
          <p:nvPr/>
        </p:nvPicPr>
        <p:blipFill>
          <a:blip r:embed="rId18"/>
          <a:stretch>
            <a:fillRect/>
          </a:stretch>
        </p:blipFill>
        <p:spPr>
          <a:xfrm>
            <a:off x="5227412" y="3643145"/>
            <a:ext cx="6641112" cy="953122"/>
          </a:xfrm>
          <a:prstGeom prst="rect">
            <a:avLst/>
          </a:prstGeom>
        </p:spPr>
      </p:pic>
    </p:spTree>
    <p:extLst>
      <p:ext uri="{BB962C8B-B14F-4D97-AF65-F5344CB8AC3E}">
        <p14:creationId xmlns:p14="http://schemas.microsoft.com/office/powerpoint/2010/main" val="300092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BB8B0-59AE-34CE-6AA4-570D4597FEEA}"/>
              </a:ext>
            </a:extLst>
          </p:cNvPr>
          <p:cNvSpPr txBox="1"/>
          <p:nvPr/>
        </p:nvSpPr>
        <p:spPr>
          <a:xfrm>
            <a:off x="5608063" y="894433"/>
            <a:ext cx="6400799" cy="4524315"/>
          </a:xfrm>
          <a:prstGeom prst="rect">
            <a:avLst/>
          </a:prstGeom>
          <a:noFill/>
        </p:spPr>
        <p:txBody>
          <a:bodyPr wrap="square" rtlCol="0">
            <a:spAutoFit/>
          </a:bodyPr>
          <a:lstStyle/>
          <a:p>
            <a:pPr algn="ctr"/>
            <a:r>
              <a:rPr lang="en-US" sz="3600" b="1" dirty="0">
                <a:solidFill>
                  <a:schemeClr val="accent1">
                    <a:lumMod val="75000"/>
                  </a:schemeClr>
                </a:solidFill>
              </a:rPr>
              <a:t>Threat Management</a:t>
            </a:r>
            <a:r>
              <a:rPr lang="en-US" sz="3600" b="1" dirty="0"/>
              <a:t> </a:t>
            </a:r>
            <a:br>
              <a:rPr lang="en-US" sz="3600" b="1" dirty="0"/>
            </a:br>
            <a:r>
              <a:rPr lang="en-US" sz="3600" b="1" dirty="0"/>
              <a:t>is relevant to</a:t>
            </a:r>
            <a:r>
              <a:rPr lang="en-US" sz="3600" dirty="0"/>
              <a:t>:</a:t>
            </a:r>
            <a:r>
              <a:rPr lang="en-US" sz="4400" dirty="0"/>
              <a:t/>
            </a:r>
            <a:br>
              <a:rPr lang="en-US" sz="4400" dirty="0"/>
            </a:br>
            <a:endParaRPr lang="en-US" sz="2000" dirty="0"/>
          </a:p>
          <a:p>
            <a:pPr marL="1092200" lvl="3" indent="-520700">
              <a:buSzPct val="150000"/>
              <a:buBlip>
                <a:blip r:embed="rId3">
                  <a:extLst>
                    <a:ext uri="{96DAC541-7B7A-43D3-8B79-37D633B846F1}">
                      <asvg:svgBlip xmlns:asvg="http://schemas.microsoft.com/office/drawing/2016/SVG/main" xmlns="" r:embed="rId4"/>
                    </a:ext>
                  </a:extLst>
                </a:blip>
              </a:buBlip>
            </a:pPr>
            <a:r>
              <a:rPr lang="en-US" sz="2800" b="1" spc="200" dirty="0">
                <a:solidFill>
                  <a:schemeClr val="accent1">
                    <a:lumMod val="75000"/>
                  </a:schemeClr>
                </a:solidFill>
              </a:rPr>
              <a:t>Anxiety &amp; Traumatic Stress Disorder</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5">
                  <a:extLst>
                    <a:ext uri="{96DAC541-7B7A-43D3-8B79-37D633B846F1}">
                      <asvg:svgBlip xmlns:asvg="http://schemas.microsoft.com/office/drawing/2016/SVG/main" xmlns="" r:embed="rId6"/>
                    </a:ext>
                  </a:extLst>
                </a:blip>
              </a:buBlip>
            </a:pPr>
            <a:r>
              <a:rPr lang="en-US" sz="2800" b="1" spc="200" dirty="0">
                <a:solidFill>
                  <a:schemeClr val="accent1">
                    <a:lumMod val="75000"/>
                  </a:schemeClr>
                </a:solidFill>
              </a:rPr>
              <a:t>Prejudicial Attitudes</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7">
                  <a:extLst>
                    <a:ext uri="{96DAC541-7B7A-43D3-8B79-37D633B846F1}">
                      <asvg:svgBlip xmlns:asvg="http://schemas.microsoft.com/office/drawing/2016/SVG/main" xmlns="" r:embed="rId8"/>
                    </a:ext>
                  </a:extLst>
                </a:blip>
              </a:buBlip>
            </a:pPr>
            <a:r>
              <a:rPr lang="en-US" sz="2800" b="1" spc="200" dirty="0">
                <a:solidFill>
                  <a:schemeClr val="accent1">
                    <a:lumMod val="75000"/>
                  </a:schemeClr>
                </a:solidFill>
              </a:rPr>
              <a:t>Fatal Police Shootings</a:t>
            </a:r>
            <a:r>
              <a:rPr lang="en-US" sz="2800" dirty="0">
                <a:solidFill>
                  <a:srgbClr val="7030A0"/>
                </a:solidFill>
              </a:rPr>
              <a:t/>
            </a:r>
            <a:br>
              <a:rPr lang="en-US" sz="2800" dirty="0">
                <a:solidFill>
                  <a:srgbClr val="7030A0"/>
                </a:solidFill>
              </a:rPr>
            </a:br>
            <a:endParaRPr lang="en-US" sz="28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184F0E61-D276-0708-EA3E-8D39C10189D0}"/>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xmlns="" r:id="rId10"/>
              </a:ext>
            </a:extLst>
          </a:blip>
          <a:srcRect l="28691" t="2240" r="31190" b="2240"/>
          <a:stretch/>
        </p:blipFill>
        <p:spPr>
          <a:xfrm>
            <a:off x="0" y="0"/>
            <a:ext cx="4891314" cy="6858000"/>
          </a:xfrm>
          <a:prstGeom prst="rect">
            <a:avLst/>
          </a:prstGeom>
        </p:spPr>
      </p:pic>
      <p:grpSp>
        <p:nvGrpSpPr>
          <p:cNvPr id="16" name="Group 15">
            <a:extLst>
              <a:ext uri="{FF2B5EF4-FFF2-40B4-BE49-F238E27FC236}">
                <a16:creationId xmlns:a16="http://schemas.microsoft.com/office/drawing/2014/main" id="{CD03AF4D-4CE9-6226-9657-A4056F6EA161}"/>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7" name="Picture 16">
              <a:extLst>
                <a:ext uri="{FF2B5EF4-FFF2-40B4-BE49-F238E27FC236}">
                  <a16:creationId xmlns:a16="http://schemas.microsoft.com/office/drawing/2014/main" id="{42A5FA9F-9BD0-1C8E-6EA9-4E7901904831}"/>
                </a:ext>
              </a:extLst>
            </p:cNvPr>
            <p:cNvPicPr>
              <a:picLocks noChangeAspect="1"/>
            </p:cNvPicPr>
            <p:nvPr/>
          </p:nvPicPr>
          <p:blipFill>
            <a:blip r:embed="rId11"/>
            <a:stretch>
              <a:fillRect/>
            </a:stretch>
          </p:blipFill>
          <p:spPr>
            <a:xfrm>
              <a:off x="-2549825" y="4424517"/>
              <a:ext cx="2889754" cy="6108721"/>
            </a:xfrm>
            <a:prstGeom prst="roundRect">
              <a:avLst/>
            </a:prstGeom>
          </p:spPr>
        </p:pic>
        <p:pic>
          <p:nvPicPr>
            <p:cNvPr id="18" name="Picture 2" descr="Google Pixel 7 Pro - Snow">
              <a:extLst>
                <a:ext uri="{FF2B5EF4-FFF2-40B4-BE49-F238E27FC236}">
                  <a16:creationId xmlns:a16="http://schemas.microsoft.com/office/drawing/2014/main" id="{74708DA5-B652-A249-A2AB-07D1B50F59A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A person pointing at the camera&#10;&#10;Description automatically generated">
            <a:extLst>
              <a:ext uri="{FF2B5EF4-FFF2-40B4-BE49-F238E27FC236}">
                <a16:creationId xmlns:a16="http://schemas.microsoft.com/office/drawing/2014/main" id="{F71EB795-C238-357A-247C-523FF0F374ED}"/>
              </a:ext>
            </a:extLst>
          </p:cNvPr>
          <p:cNvPicPr>
            <a:picLocks noChangeAspect="1"/>
          </p:cNvPicPr>
          <p:nvPr/>
        </p:nvPicPr>
        <p:blipFill>
          <a:blip r:embed="rId14">
            <a:alphaModFix amt="50000"/>
            <a:extLst>
              <a:ext uri="{28A0092B-C50C-407E-A947-70E740481C1C}">
                <a14:useLocalDpi xmlns:a14="http://schemas.microsoft.com/office/drawing/2010/main" val="0"/>
              </a:ext>
              <a:ext uri="{837473B0-CC2E-450A-ABE3-18F120FF3D39}">
                <a1611:picAttrSrcUrl xmlns:a1611="http://schemas.microsoft.com/office/drawing/2016/11/main" xmlns="" r:id="rId15"/>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5DBF9DB4-CE7F-9E86-918E-0FC586C2220E}"/>
              </a:ext>
            </a:extLst>
          </p:cNvPr>
          <p:cNvPicPr>
            <a:picLocks noChangeAspect="1"/>
          </p:cNvPicPr>
          <p:nvPr/>
        </p:nvPicPr>
        <p:blipFill>
          <a:blip r:embed="rId16">
            <a:alphaModFix amt="50000"/>
            <a:extLst>
              <a:ext uri="{BEBA8EAE-BF5A-486C-A8C5-ECC9F3942E4B}">
                <a14:imgProps xmlns:a14="http://schemas.microsoft.com/office/drawing/2010/main">
                  <a14:imgLayer r:embed="rId17">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8"/>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21" name="Graphic 20" descr="Magnifying glass with solid fill">
            <a:extLst>
              <a:ext uri="{FF2B5EF4-FFF2-40B4-BE49-F238E27FC236}">
                <a16:creationId xmlns:a16="http://schemas.microsoft.com/office/drawing/2014/main" id="{A2D5EDB4-0CAD-749D-0A14-E55890E769E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1118987" y="1009399"/>
            <a:ext cx="5903037" cy="6031124"/>
          </a:xfrm>
          <a:prstGeom prst="rect">
            <a:avLst/>
          </a:prstGeom>
        </p:spPr>
      </p:pic>
    </p:spTree>
    <p:extLst>
      <p:ext uri="{BB962C8B-B14F-4D97-AF65-F5344CB8AC3E}">
        <p14:creationId xmlns:p14="http://schemas.microsoft.com/office/powerpoint/2010/main" val="3844435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BB8B0-59AE-34CE-6AA4-570D4597FEEA}"/>
              </a:ext>
            </a:extLst>
          </p:cNvPr>
          <p:cNvSpPr txBox="1"/>
          <p:nvPr/>
        </p:nvSpPr>
        <p:spPr>
          <a:xfrm>
            <a:off x="5608063" y="894433"/>
            <a:ext cx="6400799" cy="4524315"/>
          </a:xfrm>
          <a:prstGeom prst="rect">
            <a:avLst/>
          </a:prstGeom>
          <a:noFill/>
        </p:spPr>
        <p:txBody>
          <a:bodyPr wrap="square" rtlCol="0">
            <a:spAutoFit/>
          </a:bodyPr>
          <a:lstStyle/>
          <a:p>
            <a:pPr algn="ctr"/>
            <a:r>
              <a:rPr lang="en-US" sz="3600" b="1" dirty="0">
                <a:solidFill>
                  <a:schemeClr val="accent1">
                    <a:lumMod val="75000"/>
                  </a:schemeClr>
                </a:solidFill>
              </a:rPr>
              <a:t>Threat Management</a:t>
            </a:r>
            <a:r>
              <a:rPr lang="en-US" sz="3600" b="1" dirty="0"/>
              <a:t> </a:t>
            </a:r>
            <a:br>
              <a:rPr lang="en-US" sz="3600" b="1" dirty="0"/>
            </a:br>
            <a:r>
              <a:rPr lang="en-US" sz="3600" b="1" dirty="0"/>
              <a:t>is relevant to</a:t>
            </a:r>
            <a:r>
              <a:rPr lang="en-US" sz="3600" dirty="0"/>
              <a:t>:</a:t>
            </a:r>
            <a:r>
              <a:rPr lang="en-US" sz="4400" dirty="0"/>
              <a:t/>
            </a:r>
            <a:br>
              <a:rPr lang="en-US" sz="4400" dirty="0"/>
            </a:br>
            <a:endParaRPr lang="en-US" sz="2000" dirty="0"/>
          </a:p>
          <a:p>
            <a:pPr marL="1092200" lvl="3" indent="-520700">
              <a:buSzPct val="150000"/>
              <a:buBlip>
                <a:blip r:embed="rId3">
                  <a:extLst>
                    <a:ext uri="{96DAC541-7B7A-43D3-8B79-37D633B846F1}">
                      <asvg:svgBlip xmlns:asvg="http://schemas.microsoft.com/office/drawing/2016/SVG/main" xmlns="" r:embed="rId4"/>
                    </a:ext>
                  </a:extLst>
                </a:blip>
              </a:buBlip>
            </a:pPr>
            <a:r>
              <a:rPr lang="en-US" sz="2800" b="1" spc="200" dirty="0">
                <a:solidFill>
                  <a:schemeClr val="accent1">
                    <a:lumMod val="75000"/>
                  </a:schemeClr>
                </a:solidFill>
              </a:rPr>
              <a:t>Anxiety &amp; Traumatic Stress Disorder</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5">
                  <a:extLst>
                    <a:ext uri="{96DAC541-7B7A-43D3-8B79-37D633B846F1}">
                      <asvg:svgBlip xmlns:asvg="http://schemas.microsoft.com/office/drawing/2016/SVG/main" xmlns="" r:embed="rId6"/>
                    </a:ext>
                  </a:extLst>
                </a:blip>
              </a:buBlip>
            </a:pPr>
            <a:r>
              <a:rPr lang="en-US" sz="2800" b="1" spc="200" dirty="0">
                <a:solidFill>
                  <a:schemeClr val="accent1">
                    <a:lumMod val="75000"/>
                  </a:schemeClr>
                </a:solidFill>
              </a:rPr>
              <a:t>Prejudicial Attitudes</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7">
                  <a:extLst>
                    <a:ext uri="{96DAC541-7B7A-43D3-8B79-37D633B846F1}">
                      <asvg:svgBlip xmlns:asvg="http://schemas.microsoft.com/office/drawing/2016/SVG/main" xmlns="" r:embed="rId8"/>
                    </a:ext>
                  </a:extLst>
                </a:blip>
              </a:buBlip>
            </a:pPr>
            <a:r>
              <a:rPr lang="en-US" sz="2800" b="1" spc="200" dirty="0">
                <a:solidFill>
                  <a:schemeClr val="accent1">
                    <a:lumMod val="75000"/>
                  </a:schemeClr>
                </a:solidFill>
              </a:rPr>
              <a:t>Fatal Police Shootings</a:t>
            </a:r>
            <a:r>
              <a:rPr lang="en-US" sz="2800" dirty="0">
                <a:solidFill>
                  <a:srgbClr val="7030A0"/>
                </a:solidFill>
              </a:rPr>
              <a:t/>
            </a:r>
            <a:br>
              <a:rPr lang="en-US" sz="2800" dirty="0">
                <a:solidFill>
                  <a:srgbClr val="7030A0"/>
                </a:solidFill>
              </a:rPr>
            </a:br>
            <a:endParaRPr lang="en-US" sz="28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184F0E61-D276-0708-EA3E-8D39C10189D0}"/>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xmlns="" r:id="rId10"/>
              </a:ext>
            </a:extLst>
          </a:blip>
          <a:srcRect l="28691" t="2240" r="31190" b="2240"/>
          <a:stretch/>
        </p:blipFill>
        <p:spPr>
          <a:xfrm>
            <a:off x="0" y="0"/>
            <a:ext cx="4891314" cy="6858000"/>
          </a:xfrm>
          <a:prstGeom prst="rect">
            <a:avLst/>
          </a:prstGeom>
        </p:spPr>
      </p:pic>
      <p:sp>
        <p:nvSpPr>
          <p:cNvPr id="3" name="TextBox 2">
            <a:extLst>
              <a:ext uri="{FF2B5EF4-FFF2-40B4-BE49-F238E27FC236}">
                <a16:creationId xmlns:a16="http://schemas.microsoft.com/office/drawing/2014/main" id="{DEA353FF-7C3A-E73E-8047-86FB22536D96}"/>
              </a:ext>
            </a:extLst>
          </p:cNvPr>
          <p:cNvSpPr txBox="1"/>
          <p:nvPr/>
        </p:nvSpPr>
        <p:spPr>
          <a:xfrm>
            <a:off x="58057" y="155768"/>
            <a:ext cx="6400799" cy="6001643"/>
          </a:xfrm>
          <a:prstGeom prst="rect">
            <a:avLst/>
          </a:prstGeom>
          <a:noFill/>
        </p:spPr>
        <p:txBody>
          <a:bodyPr wrap="square" rtlCol="0">
            <a:spAutoFit/>
          </a:bodyPr>
          <a:lstStyle/>
          <a:p>
            <a:r>
              <a:rPr lang="en-US" sz="4400" dirty="0"/>
              <a:t/>
            </a:r>
            <a:br>
              <a:rPr lang="en-US" sz="4400" dirty="0"/>
            </a:br>
            <a:endParaRPr lang="en-US" sz="2000" dirty="0"/>
          </a:p>
          <a:p>
            <a:pPr marL="1485900" lvl="2" indent="-571500">
              <a:buSzPct val="150000"/>
              <a:buBlip>
                <a:blip r:embed="rId11">
                  <a:extLst>
                    <a:ext uri="{96DAC541-7B7A-43D3-8B79-37D633B846F1}">
                      <asvg:svgBlip xmlns:asvg="http://schemas.microsoft.com/office/drawing/2016/SVG/main" xmlns="" r:embed="rId12"/>
                    </a:ext>
                  </a:extLst>
                </a:blip>
              </a:buBlip>
            </a:pPr>
            <a:r>
              <a:rPr lang="en-US" sz="3200" b="1" spc="200" dirty="0">
                <a:solidFill>
                  <a:schemeClr val="accent1">
                    <a:lumMod val="75000"/>
                  </a:schemeClr>
                </a:solidFill>
              </a:rPr>
              <a:t>Aversive</a:t>
            </a:r>
          </a:p>
          <a:p>
            <a:pPr lvl="1"/>
            <a:endParaRPr lang="en-US" sz="3200" spc="200" dirty="0">
              <a:solidFill>
                <a:schemeClr val="accent1">
                  <a:lumMod val="75000"/>
                </a:schemeClr>
              </a:solidFill>
            </a:endParaRPr>
          </a:p>
          <a:p>
            <a:pPr marL="1485900" lvl="2" indent="-571500">
              <a:buSzPct val="150000"/>
              <a:buBlip>
                <a:blip r:embed="rId13">
                  <a:extLst>
                    <a:ext uri="{96DAC541-7B7A-43D3-8B79-37D633B846F1}">
                      <asvg:svgBlip xmlns:asvg="http://schemas.microsoft.com/office/drawing/2016/SVG/main" xmlns="" r:embed="rId14"/>
                    </a:ext>
                  </a:extLst>
                </a:blip>
              </a:buBlip>
            </a:pPr>
            <a:r>
              <a:rPr lang="en-US" sz="3200" b="1" spc="200" dirty="0">
                <a:solidFill>
                  <a:schemeClr val="accent1">
                    <a:lumMod val="75000"/>
                  </a:schemeClr>
                </a:solidFill>
              </a:rPr>
              <a:t>Unexpected</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5">
                  <a:extLst>
                    <a:ext uri="{96DAC541-7B7A-43D3-8B79-37D633B846F1}">
                      <asvg:svgBlip xmlns:asvg="http://schemas.microsoft.com/office/drawing/2016/SVG/main" xmlns="" r:embed="rId16"/>
                    </a:ext>
                  </a:extLst>
                </a:blip>
              </a:buBlip>
            </a:pPr>
            <a:r>
              <a:rPr lang="en-US" sz="3200" b="1" spc="200" dirty="0">
                <a:solidFill>
                  <a:schemeClr val="accent1">
                    <a:lumMod val="75000"/>
                  </a:schemeClr>
                </a:solidFill>
              </a:rPr>
              <a:t>Dynamic</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7">
                  <a:extLst>
                    <a:ext uri="{96DAC541-7B7A-43D3-8B79-37D633B846F1}">
                      <asvg:svgBlip xmlns:asvg="http://schemas.microsoft.com/office/drawing/2016/SVG/main" xmlns="" r:embed="rId18"/>
                    </a:ext>
                  </a:extLst>
                </a:blip>
              </a:buBlip>
            </a:pPr>
            <a:r>
              <a:rPr lang="en-US" sz="3200" b="1" spc="200" dirty="0">
                <a:solidFill>
                  <a:schemeClr val="accent1">
                    <a:lumMod val="75000"/>
                  </a:schemeClr>
                </a:solidFill>
              </a:rPr>
              <a:t>Complex</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9">
                  <a:extLst>
                    <a:ext uri="{96DAC541-7B7A-43D3-8B79-37D633B846F1}">
                      <asvg:svgBlip xmlns:asvg="http://schemas.microsoft.com/office/drawing/2016/SVG/main" xmlns="" r:embed="rId20"/>
                    </a:ext>
                  </a:extLst>
                </a:blip>
              </a:buBlip>
            </a:pPr>
            <a:r>
              <a:rPr lang="en-US" sz="3200" b="1" spc="200" dirty="0">
                <a:solidFill>
                  <a:schemeClr val="accent1">
                    <a:lumMod val="75000"/>
                  </a:schemeClr>
                </a:solidFill>
              </a:rPr>
              <a:t>Compounded</a:t>
            </a:r>
            <a:r>
              <a:rPr lang="en-US" sz="3200" dirty="0">
                <a:solidFill>
                  <a:srgbClr val="7030A0"/>
                </a:solidFill>
              </a:rPr>
              <a:t/>
            </a: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357230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081079" y="1254000"/>
              <a:ext cx="482349" cy="482349"/>
            </a:xfrm>
            <a:prstGeom prst="rect">
              <a:avLst/>
            </a:prstGeom>
          </p:spPr>
        </p:pic>
      </p:grpSp>
    </p:spTree>
    <p:extLst>
      <p:ext uri="{BB962C8B-B14F-4D97-AF65-F5344CB8AC3E}">
        <p14:creationId xmlns:p14="http://schemas.microsoft.com/office/powerpoint/2010/main" val="4267748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081079" y="1254000"/>
              <a:ext cx="482349" cy="482349"/>
            </a:xfrm>
            <a:prstGeom prst="rect">
              <a:avLst/>
            </a:prstGeom>
          </p:spPr>
        </p:pic>
      </p:grpSp>
      <p:pic>
        <p:nvPicPr>
          <p:cNvPr id="2" name="Picture 2">
            <a:extLst>
              <a:ext uri="{FF2B5EF4-FFF2-40B4-BE49-F238E27FC236}">
                <a16:creationId xmlns:a16="http://schemas.microsoft.com/office/drawing/2014/main" id="{855C4B53-10DE-008F-2CE7-B9BC646543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079" y="2267847"/>
            <a:ext cx="2627596" cy="269445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84A08C8-4A33-DBD5-06AC-C8AB0018CD00}"/>
              </a:ext>
            </a:extLst>
          </p:cNvPr>
          <p:cNvGrpSpPr/>
          <p:nvPr/>
        </p:nvGrpSpPr>
        <p:grpSpPr>
          <a:xfrm>
            <a:off x="4330496" y="2646893"/>
            <a:ext cx="7297310" cy="1911622"/>
            <a:chOff x="-1120432" y="3053938"/>
            <a:chExt cx="6106378" cy="1654856"/>
          </a:xfrm>
        </p:grpSpPr>
        <p:pic>
          <p:nvPicPr>
            <p:cNvPr id="7" name="Picture 6">
              <a:extLst>
                <a:ext uri="{FF2B5EF4-FFF2-40B4-BE49-F238E27FC236}">
                  <a16:creationId xmlns:a16="http://schemas.microsoft.com/office/drawing/2014/main" id="{124BD7FE-96F2-B99D-5594-6F9C55C654D8}"/>
                </a:ext>
              </a:extLst>
            </p:cNvPr>
            <p:cNvPicPr>
              <a:picLocks noChangeAspect="1"/>
            </p:cNvPicPr>
            <p:nvPr/>
          </p:nvPicPr>
          <p:blipFill rotWithShape="1">
            <a:blip r:embed="rId11"/>
            <a:srcRect b="77394"/>
            <a:stretch/>
          </p:blipFill>
          <p:spPr>
            <a:xfrm>
              <a:off x="-1120431" y="3053938"/>
              <a:ext cx="6106377" cy="641762"/>
            </a:xfrm>
            <a:prstGeom prst="rect">
              <a:avLst/>
            </a:prstGeom>
          </p:spPr>
        </p:pic>
        <p:pic>
          <p:nvPicPr>
            <p:cNvPr id="8" name="Picture 7">
              <a:extLst>
                <a:ext uri="{FF2B5EF4-FFF2-40B4-BE49-F238E27FC236}">
                  <a16:creationId xmlns:a16="http://schemas.microsoft.com/office/drawing/2014/main" id="{26D45BD5-19FF-2FB4-1160-26AE02D432B0}"/>
                </a:ext>
              </a:extLst>
            </p:cNvPr>
            <p:cNvPicPr>
              <a:picLocks noChangeAspect="1"/>
            </p:cNvPicPr>
            <p:nvPr/>
          </p:nvPicPr>
          <p:blipFill rotWithShape="1">
            <a:blip r:embed="rId11"/>
            <a:srcRect t="64313"/>
            <a:stretch/>
          </p:blipFill>
          <p:spPr>
            <a:xfrm>
              <a:off x="-1120432" y="3695700"/>
              <a:ext cx="6106377" cy="1013094"/>
            </a:xfrm>
            <a:prstGeom prst="rect">
              <a:avLst/>
            </a:prstGeom>
          </p:spPr>
        </p:pic>
      </p:grpSp>
    </p:spTree>
    <p:extLst>
      <p:ext uri="{BB962C8B-B14F-4D97-AF65-F5344CB8AC3E}">
        <p14:creationId xmlns:p14="http://schemas.microsoft.com/office/powerpoint/2010/main" val="1833044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081079" y="1254000"/>
              <a:ext cx="482349" cy="482349"/>
            </a:xfrm>
            <a:prstGeom prst="rect">
              <a:avLst/>
            </a:prstGeom>
          </p:spPr>
        </p:pic>
      </p:grpSp>
      <p:pic>
        <p:nvPicPr>
          <p:cNvPr id="3074" name="Picture 2">
            <a:extLst>
              <a:ext uri="{FF2B5EF4-FFF2-40B4-BE49-F238E27FC236}">
                <a16:creationId xmlns:a16="http://schemas.microsoft.com/office/drawing/2014/main" id="{9CA4DCAD-E476-9327-6042-DFC4A08730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079" y="2267847"/>
            <a:ext cx="2627596" cy="269445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03D55C43-B070-7B76-1E4E-C48A1F62E615}"/>
              </a:ext>
            </a:extLst>
          </p:cNvPr>
          <p:cNvGrpSpPr/>
          <p:nvPr/>
        </p:nvGrpSpPr>
        <p:grpSpPr>
          <a:xfrm>
            <a:off x="4330496" y="2646893"/>
            <a:ext cx="7297310" cy="1911622"/>
            <a:chOff x="-1120432" y="3053938"/>
            <a:chExt cx="6106378" cy="1654856"/>
          </a:xfrm>
        </p:grpSpPr>
        <p:pic>
          <p:nvPicPr>
            <p:cNvPr id="23" name="Picture 22">
              <a:extLst>
                <a:ext uri="{FF2B5EF4-FFF2-40B4-BE49-F238E27FC236}">
                  <a16:creationId xmlns:a16="http://schemas.microsoft.com/office/drawing/2014/main" id="{2D11A1C0-F660-0853-A726-5D941A7AE1EF}"/>
                </a:ext>
              </a:extLst>
            </p:cNvPr>
            <p:cNvPicPr>
              <a:picLocks noChangeAspect="1"/>
            </p:cNvPicPr>
            <p:nvPr/>
          </p:nvPicPr>
          <p:blipFill rotWithShape="1">
            <a:blip r:embed="rId11"/>
            <a:srcRect b="77394"/>
            <a:stretch/>
          </p:blipFill>
          <p:spPr>
            <a:xfrm>
              <a:off x="-1120431" y="3053938"/>
              <a:ext cx="6106377" cy="641762"/>
            </a:xfrm>
            <a:prstGeom prst="rect">
              <a:avLst/>
            </a:prstGeom>
          </p:spPr>
        </p:pic>
        <p:pic>
          <p:nvPicPr>
            <p:cNvPr id="24" name="Picture 23">
              <a:extLst>
                <a:ext uri="{FF2B5EF4-FFF2-40B4-BE49-F238E27FC236}">
                  <a16:creationId xmlns:a16="http://schemas.microsoft.com/office/drawing/2014/main" id="{6DEFE0F4-4B9E-EA36-11FA-B74267C1C714}"/>
                </a:ext>
              </a:extLst>
            </p:cNvPr>
            <p:cNvPicPr>
              <a:picLocks noChangeAspect="1"/>
            </p:cNvPicPr>
            <p:nvPr/>
          </p:nvPicPr>
          <p:blipFill rotWithShape="1">
            <a:blip r:embed="rId11"/>
            <a:srcRect t="64313"/>
            <a:stretch/>
          </p:blipFill>
          <p:spPr>
            <a:xfrm>
              <a:off x="-1120432" y="3695700"/>
              <a:ext cx="6106377" cy="1013094"/>
            </a:xfrm>
            <a:prstGeom prst="rect">
              <a:avLst/>
            </a:prstGeom>
          </p:spPr>
        </p:pic>
      </p:grpSp>
      <p:pic>
        <p:nvPicPr>
          <p:cNvPr id="2" name="Picture 8" descr="PHOTOS: Terror Behind The Walls at Eastern State Penitentiary">
            <a:extLst>
              <a:ext uri="{FF2B5EF4-FFF2-40B4-BE49-F238E27FC236}">
                <a16:creationId xmlns:a16="http://schemas.microsoft.com/office/drawing/2014/main" id="{EAB1517D-5E43-2CCE-0A9F-41DC59D198D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952" r="4198" b="-4"/>
          <a:stretch/>
        </p:blipFill>
        <p:spPr bwMode="auto">
          <a:xfrm>
            <a:off x="7941162" y="4962304"/>
            <a:ext cx="2010961" cy="17024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neak Peek: Terror Behind the Walls 2014 | AL DÍA News">
            <a:extLst>
              <a:ext uri="{FF2B5EF4-FFF2-40B4-BE49-F238E27FC236}">
                <a16:creationId xmlns:a16="http://schemas.microsoft.com/office/drawing/2014/main" id="{928C9C6D-04DE-006C-5BB5-EC5E2EEB0D6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639" r="3617" b="2"/>
          <a:stretch/>
        </p:blipFill>
        <p:spPr bwMode="auto">
          <a:xfrm>
            <a:off x="5850546" y="4963715"/>
            <a:ext cx="2016501" cy="1699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hould Kids Go to Terror Behind the Walls? - MK Memo - October ...">
            <a:extLst>
              <a:ext uri="{FF2B5EF4-FFF2-40B4-BE49-F238E27FC236}">
                <a16:creationId xmlns:a16="http://schemas.microsoft.com/office/drawing/2014/main" id="{649381DB-37CE-4DF2-7F1F-87AB3EDD1F4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4712" r="3" b="28780"/>
          <a:stretch/>
        </p:blipFill>
        <p:spPr bwMode="auto">
          <a:xfrm>
            <a:off x="3765439" y="4962303"/>
            <a:ext cx="2010961" cy="17024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HOTOS: Terror Behind the Walls in Philly is extra trippy for 2019 ...">
            <a:extLst>
              <a:ext uri="{FF2B5EF4-FFF2-40B4-BE49-F238E27FC236}">
                <a16:creationId xmlns:a16="http://schemas.microsoft.com/office/drawing/2014/main" id="{398C46EF-706D-A9F4-B443-8E3887988681}"/>
              </a:ext>
            </a:extLst>
          </p:cNvPr>
          <p:cNvPicPr>
            <a:picLocks noChangeAspect="1" noChangeArrowheads="1"/>
          </p:cNvPicPr>
          <p:nvPr/>
        </p:nvPicPr>
        <p:blipFill rotWithShape="1">
          <a:blip r:embed="rId15" cstate="hqprint">
            <a:extLst>
              <a:ext uri="{28A0092B-C50C-407E-A947-70E740481C1C}">
                <a14:useLocalDpi xmlns:a14="http://schemas.microsoft.com/office/drawing/2010/main" val="0"/>
              </a:ext>
            </a:extLst>
          </a:blip>
          <a:srcRect l="11652" r="-3" b="-3"/>
          <a:stretch/>
        </p:blipFill>
        <p:spPr bwMode="auto">
          <a:xfrm>
            <a:off x="10026315" y="4965123"/>
            <a:ext cx="2005443" cy="17024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3794C8B-F9F5-2130-3727-AD7A8DB469D7}"/>
              </a:ext>
            </a:extLst>
          </p:cNvPr>
          <p:cNvGrpSpPr>
            <a:grpSpLocks noChangeAspect="1"/>
          </p:cNvGrpSpPr>
          <p:nvPr/>
        </p:nvGrpSpPr>
        <p:grpSpPr>
          <a:xfrm rot="20985182">
            <a:off x="-11862842" y="1477763"/>
            <a:ext cx="2087424" cy="4412656"/>
            <a:chOff x="-2549825" y="4424517"/>
            <a:chExt cx="2889754" cy="6108721"/>
          </a:xfrm>
          <a:effectLst>
            <a:glow rad="228600">
              <a:schemeClr val="accent5">
                <a:satMod val="175000"/>
                <a:alpha val="40000"/>
              </a:schemeClr>
            </a:glow>
          </a:effectLst>
        </p:grpSpPr>
        <p:pic>
          <p:nvPicPr>
            <p:cNvPr id="9" name="Picture 8">
              <a:extLst>
                <a:ext uri="{FF2B5EF4-FFF2-40B4-BE49-F238E27FC236}">
                  <a16:creationId xmlns:a16="http://schemas.microsoft.com/office/drawing/2014/main" id="{85058365-2E6B-4C41-65E0-B88F1E2D3098}"/>
                </a:ext>
              </a:extLst>
            </p:cNvPr>
            <p:cNvPicPr>
              <a:picLocks noChangeAspect="1"/>
            </p:cNvPicPr>
            <p:nvPr/>
          </p:nvPicPr>
          <p:blipFill>
            <a:blip r:embed="rId16"/>
            <a:stretch>
              <a:fillRect/>
            </a:stretch>
          </p:blipFill>
          <p:spPr>
            <a:xfrm>
              <a:off x="-2549825" y="4424517"/>
              <a:ext cx="2889754" cy="6108721"/>
            </a:xfrm>
            <a:prstGeom prst="roundRect">
              <a:avLst/>
            </a:prstGeom>
          </p:spPr>
        </p:pic>
        <p:pic>
          <p:nvPicPr>
            <p:cNvPr id="13" name="Picture 2" descr="Google Pixel 7 Pro - Snow">
              <a:extLst>
                <a:ext uri="{FF2B5EF4-FFF2-40B4-BE49-F238E27FC236}">
                  <a16:creationId xmlns:a16="http://schemas.microsoft.com/office/drawing/2014/main" id="{92BA78D8-FC99-18FF-9A6E-D2243D5FF4EA}"/>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descr="A person pointing at the camera&#10;&#10;Description automatically generated">
            <a:extLst>
              <a:ext uri="{FF2B5EF4-FFF2-40B4-BE49-F238E27FC236}">
                <a16:creationId xmlns:a16="http://schemas.microsoft.com/office/drawing/2014/main" id="{E90B0ECB-8924-00F0-9546-2737AA4E9E2B}"/>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xmlns="" r:id="rId20"/>
              </a:ext>
            </a:extLst>
          </a:blip>
          <a:stretch>
            <a:fillRect/>
          </a:stretch>
        </p:blipFill>
        <p:spPr>
          <a:xfrm>
            <a:off x="-8835745" y="30246"/>
            <a:ext cx="4394203" cy="3295653"/>
          </a:xfrm>
          <a:prstGeom prst="rect">
            <a:avLst/>
          </a:prstGeom>
          <a:effectLst>
            <a:glow rad="228600">
              <a:schemeClr val="accent2">
                <a:satMod val="175000"/>
                <a:alpha val="40000"/>
              </a:schemeClr>
            </a:glow>
            <a:softEdge rad="31750"/>
          </a:effectLst>
        </p:spPr>
      </p:pic>
      <p:pic>
        <p:nvPicPr>
          <p:cNvPr id="15" name="Picture 14" descr="A person in a hood holding a knife&#10;&#10;Description automatically generated">
            <a:extLst>
              <a:ext uri="{FF2B5EF4-FFF2-40B4-BE49-F238E27FC236}">
                <a16:creationId xmlns:a16="http://schemas.microsoft.com/office/drawing/2014/main" id="{8A53A5E9-8CA4-A328-E8CD-7CFFEA77F41D}"/>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23"/>
              </a:ext>
            </a:extLst>
          </a:blip>
          <a:stretch>
            <a:fillRect/>
          </a:stretch>
        </p:blipFill>
        <p:spPr>
          <a:xfrm rot="467389">
            <a:off x="-3887715" y="2159999"/>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153770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2"/>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80535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2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0"/>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98836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pic>
        <p:nvPicPr>
          <p:cNvPr id="4" name="Picture 8" descr="PHOTOS: Terror Behind The Walls at Eastern State Penitentiary">
            <a:extLst>
              <a:ext uri="{FF2B5EF4-FFF2-40B4-BE49-F238E27FC236}">
                <a16:creationId xmlns:a16="http://schemas.microsoft.com/office/drawing/2014/main" id="{F7E70E67-A5D2-E10A-3C7B-684575D952D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00" b="99750" l="17667" r="87667">
                        <a14:foregroundMark x1="49000" y1="25750" x2="58167" y2="14750"/>
                        <a14:foregroundMark x1="58167" y1="14750" x2="63333" y2="91500"/>
                        <a14:foregroundMark x1="63333" y1="91500" x2="70000" y2="79000"/>
                        <a14:foregroundMark x1="70000" y1="79000" x2="71500" y2="97000"/>
                        <a14:foregroundMark x1="71500" y1="97000" x2="68333" y2="3250"/>
                        <a14:foregroundMark x1="40667" y1="3250" x2="48167" y2="99750"/>
                        <a14:foregroundMark x1="48167" y1="99750" x2="48167" y2="99750"/>
                        <a14:foregroundMark x1="43833" y1="48750" x2="42000" y2="70750"/>
                        <a14:foregroundMark x1="44167" y1="48750" x2="41500" y2="45250"/>
                        <a14:foregroundMark x1="42333" y1="49750" x2="40167" y2="50000"/>
                        <a14:foregroundMark x1="28500" y1="1750" x2="34667" y2="98500"/>
                        <a14:foregroundMark x1="25333" y1="97750" x2="17667" y2="4000"/>
                        <a14:foregroundMark x1="18167" y1="2000" x2="18833" y2="10750"/>
                        <a14:foregroundMark x1="19333" y1="14750" x2="19833" y2="20750"/>
                        <a14:foregroundMark x1="24000" y1="89000" x2="24333" y2="98500"/>
                        <a14:foregroundMark x1="53667" y1="87250" x2="54833" y2="98000"/>
                        <a14:foregroundMark x1="75667" y1="50750" x2="77500" y2="59250"/>
                        <a14:foregroundMark x1="42833" y1="4500" x2="42833" y2="4500"/>
                        <a14:foregroundMark x1="43167" y1="6750" x2="43167" y2="6750"/>
                        <a14:foregroundMark x1="76667" y1="52500" x2="77833" y2="99250"/>
                        <a14:foregroundMark x1="78333" y1="54750" x2="78333" y2="54750"/>
                        <a14:foregroundMark x1="80667" y1="57250" x2="80667" y2="57250"/>
                        <a14:foregroundMark x1="81000" y1="66250" x2="81000" y2="66250"/>
                        <a14:foregroundMark x1="80500" y1="62000" x2="80500" y2="62000"/>
                        <a14:foregroundMark x1="81000" y1="70750" x2="81000" y2="70750"/>
                        <a14:foregroundMark x1="81000" y1="76250" x2="81000" y2="76250"/>
                        <a14:foregroundMark x1="81167" y1="85000" x2="81167" y2="85000"/>
                        <a14:foregroundMark x1="81833" y1="92000" x2="81833" y2="92000"/>
                        <a14:foregroundMark x1="81833" y1="98500" x2="81833" y2="98500"/>
                        <a14:foregroundMark x1="22000" y1="67000" x2="22000" y2="67000"/>
                        <a14:foregroundMark x1="65000" y1="39250" x2="66333" y2="25000"/>
                        <a14:foregroundMark x1="66333" y1="25000" x2="64000" y2="14000"/>
                        <a14:foregroundMark x1="47333" y1="35500" x2="48500" y2="19500"/>
                        <a14:foregroundMark x1="48500" y1="19500" x2="52667" y2="16000"/>
                        <a14:foregroundMark x1="58167" y1="12000" x2="49667" y2="15500"/>
                        <a14:foregroundMark x1="51833" y1="11500" x2="56667" y2="11250"/>
                        <a14:foregroundMark x1="56667" y1="9500" x2="56667" y2="9500"/>
                        <a14:foregroundMark x1="53667" y1="8750" x2="53667" y2="8750"/>
                        <a14:foregroundMark x1="50000" y1="10750" x2="50000" y2="10750"/>
                        <a14:foregroundMark x1="35500" y1="94000" x2="35667" y2="98750"/>
                        <a14:foregroundMark x1="25167" y1="90000" x2="26500" y2="98500"/>
                        <a14:foregroundMark x1="76281" y1="46000" x2="74333" y2="3750"/>
                        <a14:foregroundMark x1="76500" y1="50750" x2="76281" y2="46000"/>
                        <a14:foregroundMark x1="74000" y1="500" x2="74000" y2="500"/>
                        <a14:foregroundMark x1="73833" y1="1750" x2="73833" y2="1750"/>
                        <a14:backgroundMark x1="25667" y1="38500" x2="31000" y2="96500"/>
                        <a14:backgroundMark x1="39333" y1="82250" x2="40667" y2="97750"/>
                        <a14:backgroundMark x1="38667" y1="82250" x2="38667" y2="82250"/>
                        <a14:backgroundMark x1="36000" y1="54750" x2="37500" y2="32500"/>
                        <a14:backgroundMark x1="46000" y1="8750" x2="56667" y2="3250"/>
                        <a14:backgroundMark x1="56667" y1="3250" x2="57333" y2="2500"/>
                        <a14:backgroundMark x1="65667" y1="10500" x2="63500" y2="2000"/>
                        <a14:backgroundMark x1="72000" y1="17500" x2="71500" y2="1750"/>
                        <a14:backgroundMark x1="76667" y1="18000" x2="76000" y2="2000"/>
                        <a14:backgroundMark x1="76000" y1="2000" x2="76500" y2="1750"/>
                        <a14:backgroundMark x1="36000" y1="61500" x2="36000" y2="61500"/>
                        <a14:backgroundMark x1="36500" y1="64750" x2="36500" y2="64750"/>
                        <a14:backgroundMark x1="36500" y1="67500" x2="36500" y2="67500"/>
                        <a14:backgroundMark x1="72833" y1="30750" x2="72833" y2="30750"/>
                        <a14:backgroundMark x1="26167" y1="39750" x2="24000" y2="6000"/>
                        <a14:backgroundMark x1="37000" y1="32250" x2="34333" y2="7250"/>
                        <a14:backgroundMark x1="46000" y1="10750" x2="46000" y2="10750"/>
                        <a14:backgroundMark x1="55833" y1="5750" x2="55833" y2="5750"/>
                        <a14:backgroundMark x1="73000" y1="47000" x2="73000" y2="47000"/>
                        <a14:backgroundMark x1="72500" y1="33750" x2="72500" y2="33750"/>
                        <a14:backgroundMark x1="72167" y1="26250" x2="72167" y2="26250"/>
                        <a14:backgroundMark x1="72500" y1="36500" x2="72500" y2="36500"/>
                        <a14:backgroundMark x1="72833" y1="39250" x2="72833" y2="39250"/>
                        <a14:backgroundMark x1="73000" y1="45000" x2="73000" y2="45000"/>
                        <a14:backgroundMark x1="77833" y1="46000" x2="77833" y2="46000"/>
                      </a14:backgroundRemoval>
                    </a14:imgEffect>
                  </a14:imgLayer>
                </a14:imgProps>
              </a:ext>
              <a:ext uri="{28A0092B-C50C-407E-A947-70E740481C1C}">
                <a14:useLocalDpi xmlns:a14="http://schemas.microsoft.com/office/drawing/2010/main" val="0"/>
              </a:ext>
            </a:extLst>
          </a:blip>
          <a:srcRect l="16952" r="4198" b="-4"/>
          <a:stretch/>
        </p:blipFill>
        <p:spPr bwMode="auto">
          <a:xfrm>
            <a:off x="4543895" y="293427"/>
            <a:ext cx="4323409" cy="3660119"/>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8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739290-EB92-66DF-67C7-AF83C8255721}"/>
              </a:ext>
            </a:extLst>
          </p:cNvPr>
          <p:cNvGrpSpPr/>
          <p:nvPr/>
        </p:nvGrpSpPr>
        <p:grpSpPr>
          <a:xfrm>
            <a:off x="770964" y="1462981"/>
            <a:ext cx="5080978" cy="3584148"/>
            <a:chOff x="637315" y="1701671"/>
            <a:chExt cx="4382280" cy="2823882"/>
          </a:xfrm>
        </p:grpSpPr>
        <p:pic>
          <p:nvPicPr>
            <p:cNvPr id="9" name="Picture 8" descr="A person and person talking to each other&#10;&#10;Description automatically generated">
              <a:extLst>
                <a:ext uri="{FF2B5EF4-FFF2-40B4-BE49-F238E27FC236}">
                  <a16:creationId xmlns:a16="http://schemas.microsoft.com/office/drawing/2014/main" id="{605166D5-5465-E801-2881-B4C7D09835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l="47171" r="4408"/>
            <a:stretch/>
          </p:blipFill>
          <p:spPr>
            <a:xfrm>
              <a:off x="2405742" y="1701671"/>
              <a:ext cx="2613853" cy="2823882"/>
            </a:xfrm>
            <a:prstGeom prst="rect">
              <a:avLst/>
            </a:prstGeom>
          </p:spPr>
        </p:pic>
        <p:pic>
          <p:nvPicPr>
            <p:cNvPr id="10" name="Picture 9" descr="A person and person talking to each other&#10;&#10;Description automatically generated">
              <a:extLst>
                <a:ext uri="{FF2B5EF4-FFF2-40B4-BE49-F238E27FC236}">
                  <a16:creationId xmlns:a16="http://schemas.microsoft.com/office/drawing/2014/main" id="{17F8E0FF-FAAA-6005-B2D7-977FC88464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r="59257"/>
            <a:stretch/>
          </p:blipFill>
          <p:spPr>
            <a:xfrm>
              <a:off x="637315" y="1701671"/>
              <a:ext cx="2199375" cy="2823882"/>
            </a:xfrm>
            <a:prstGeom prst="rect">
              <a:avLst/>
            </a:prstGeom>
          </p:spPr>
        </p:pic>
      </p:grpSp>
      <p:pic>
        <p:nvPicPr>
          <p:cNvPr id="2" name="Picture 1" descr="A child and child standing on a sidewalk&#10;&#10;Description automatically generated">
            <a:extLst>
              <a:ext uri="{FF2B5EF4-FFF2-40B4-BE49-F238E27FC236}">
                <a16:creationId xmlns:a16="http://schemas.microsoft.com/office/drawing/2014/main" id="{0511923B-BED2-1B68-67DB-FDF019830F9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l="34422" r="27748"/>
          <a:stretch/>
        </p:blipFill>
        <p:spPr>
          <a:xfrm>
            <a:off x="7580940" y="913011"/>
            <a:ext cx="2836047" cy="4216928"/>
          </a:xfrm>
          <a:prstGeom prst="rect">
            <a:avLst/>
          </a:prstGeom>
        </p:spPr>
      </p:pic>
    </p:spTree>
    <p:extLst>
      <p:ext uri="{BB962C8B-B14F-4D97-AF65-F5344CB8AC3E}">
        <p14:creationId xmlns:p14="http://schemas.microsoft.com/office/powerpoint/2010/main" val="3665687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PHOTOS: Terror Behind The Walls at Eastern State Penitentiary">
            <a:extLst>
              <a:ext uri="{FF2B5EF4-FFF2-40B4-BE49-F238E27FC236}">
                <a16:creationId xmlns:a16="http://schemas.microsoft.com/office/drawing/2014/main" id="{504E42B4-6995-4E49-ADD8-B1DBE78FD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2" r="4198"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neak Peek: Terror Behind the Walls 2014 | AL DÍA News">
            <a:extLst>
              <a:ext uri="{FF2B5EF4-FFF2-40B4-BE49-F238E27FC236}">
                <a16:creationId xmlns:a16="http://schemas.microsoft.com/office/drawing/2014/main" id="{2BC5BCE7-399B-4EA3-8655-D07B9848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9" r="3617" b="2"/>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S: Terror Behind the Walls in Philly is extra trippy for 2019 ...">
            <a:extLst>
              <a:ext uri="{FF2B5EF4-FFF2-40B4-BE49-F238E27FC236}">
                <a16:creationId xmlns:a16="http://schemas.microsoft.com/office/drawing/2014/main" id="{11A1E626-9018-4FE2-A81E-3CD5BB750154}"/>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11264" b="4"/>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hould Kids Go to Terror Behind the Walls? - MK Memo - October ...">
            <a:extLst>
              <a:ext uri="{FF2B5EF4-FFF2-40B4-BE49-F238E27FC236}">
                <a16:creationId xmlns:a16="http://schemas.microsoft.com/office/drawing/2014/main" id="{52739E76-E052-415C-8D65-4148655D1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12" r="3" b="28780"/>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aser, scene, bird&#10;&#10;Description automatically generated">
            <a:extLst>
              <a:ext uri="{FF2B5EF4-FFF2-40B4-BE49-F238E27FC236}">
                <a16:creationId xmlns:a16="http://schemas.microsoft.com/office/drawing/2014/main" id="{DDAAE0D5-ABA1-4BF4-808F-D173DE5705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l="10382" r="10719" b="-1"/>
          <a:stretch/>
        </p:blipFill>
        <p:spPr>
          <a:xfrm>
            <a:off x="4094479" y="3469102"/>
            <a:ext cx="4014047" cy="3383280"/>
          </a:xfrm>
          <a:prstGeom prst="rect">
            <a:avLst/>
          </a:prstGeom>
        </p:spPr>
      </p:pic>
      <p:pic>
        <p:nvPicPr>
          <p:cNvPr id="7170" name="Picture 2" descr="PHOTOS: Terror Behind the Walls in Philly is extra trippy for 2019 ...">
            <a:extLst>
              <a:ext uri="{FF2B5EF4-FFF2-40B4-BE49-F238E27FC236}">
                <a16:creationId xmlns:a16="http://schemas.microsoft.com/office/drawing/2014/main" id="{0D510D10-09C7-45BC-8D0F-F6C8AEE6CBC2}"/>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11652" r="-3" b="-3"/>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79D8F91-F3C4-4CDD-A6AB-B48CCF73EDE6}"/>
              </a:ext>
            </a:extLst>
          </p:cNvPr>
          <p:cNvSpPr>
            <a:spLocks noGrp="1"/>
          </p:cNvSpPr>
          <p:nvPr>
            <p:ph type="sldNum" sz="quarter" idx="12"/>
          </p:nvPr>
        </p:nvSpPr>
        <p:spPr/>
        <p:txBody>
          <a:bodyPr/>
          <a:lstStyle/>
          <a:p>
            <a:fld id="{58782805-61A3-4A9B-8D39-1A61657B2E27}" type="slidenum">
              <a:rPr lang="en-US" smtClean="0"/>
              <a:t>30</a:t>
            </a:fld>
            <a:endParaRPr lang="en-US"/>
          </a:p>
        </p:txBody>
      </p:sp>
    </p:spTree>
    <p:extLst>
      <p:ext uri="{BB962C8B-B14F-4D97-AF65-F5344CB8AC3E}">
        <p14:creationId xmlns:p14="http://schemas.microsoft.com/office/powerpoint/2010/main" val="2118355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157710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r>
              <a:rPr lang="en" sz="2400" dirty="0">
                <a:ea typeface="Times New Roman"/>
                <a:cs typeface="Times New Roman"/>
              </a:rPr>
              <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r>
              <a:rPr lang="en" sz="2400" dirty="0">
                <a:ea typeface="Times New Roman"/>
                <a:cs typeface="Times New Roman"/>
              </a:rPr>
              <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r>
              <a:rPr lang="en" sz="2400" dirty="0">
                <a:ea typeface="Times New Roman"/>
                <a:cs typeface="Times New Roman"/>
              </a:rPr>
              <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549788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r>
              <a:rPr lang="en" sz="2400" dirty="0">
                <a:ea typeface="Times New Roman"/>
                <a:cs typeface="Times New Roman"/>
              </a:rPr>
              <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r>
              <a:rPr lang="en" sz="2400" dirty="0">
                <a:ea typeface="Times New Roman"/>
                <a:cs typeface="Times New Roman"/>
              </a:rPr>
              <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r>
              <a:rPr lang="en" sz="2400" dirty="0">
                <a:ea typeface="Times New Roman"/>
                <a:cs typeface="Times New Roman"/>
              </a:rPr>
              <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2" name="Google Shape;240;p32">
            <a:extLst>
              <a:ext uri="{FF2B5EF4-FFF2-40B4-BE49-F238E27FC236}">
                <a16:creationId xmlns:a16="http://schemas.microsoft.com/office/drawing/2014/main" id="{09ED4B4C-3AE5-C863-F069-8AE339A2B6E4}"/>
              </a:ext>
            </a:extLst>
          </p:cNvPr>
          <p:cNvPicPr preferRelativeResize="0"/>
          <p:nvPr/>
        </p:nvPicPr>
        <p:blipFill rotWithShape="1">
          <a:blip r:embed="rId3">
            <a:alphaModFix/>
          </a:blip>
          <a:srcRect l="12634" t="3507" r="4839" b="11834"/>
          <a:stretch/>
        </p:blipFill>
        <p:spPr>
          <a:xfrm>
            <a:off x="294219" y="1550646"/>
            <a:ext cx="5177667" cy="3166497"/>
          </a:xfrm>
          <a:prstGeom prst="rect">
            <a:avLst/>
          </a:prstGeom>
          <a:noFill/>
          <a:ln>
            <a:noFill/>
          </a:ln>
        </p:spPr>
      </p:pic>
    </p:spTree>
    <p:extLst>
      <p:ext uri="{BB962C8B-B14F-4D97-AF65-F5344CB8AC3E}">
        <p14:creationId xmlns:p14="http://schemas.microsoft.com/office/powerpoint/2010/main" val="2841509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r>
              <a:rPr lang="en" sz="2400" dirty="0">
                <a:ea typeface="Times New Roman"/>
                <a:cs typeface="Times New Roman"/>
              </a:rPr>
              <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r>
              <a:rPr lang="en" sz="2400" dirty="0">
                <a:ea typeface="Times New Roman"/>
                <a:cs typeface="Times New Roman"/>
              </a:rPr>
              <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r>
              <a:rPr lang="en" sz="2400" dirty="0">
                <a:ea typeface="Times New Roman"/>
                <a:cs typeface="Times New Roman"/>
              </a:rPr>
              <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Heightened complexity, dynamic interactions, and high-intensity threats in a safe environment</a:t>
            </a: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3771934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36</a:t>
            </a:fld>
            <a:endParaRPr lang="en-US"/>
          </a:p>
        </p:txBody>
      </p:sp>
      <p:sp>
        <p:nvSpPr>
          <p:cNvPr id="3" name="TextBox 2">
            <a:extLst>
              <a:ext uri="{FF2B5EF4-FFF2-40B4-BE49-F238E27FC236}">
                <a16:creationId xmlns:a16="http://schemas.microsoft.com/office/drawing/2014/main" id="{93B8F729-BF4E-B351-6EA1-9D8C8F210604}"/>
              </a:ext>
            </a:extLst>
          </p:cNvPr>
          <p:cNvSpPr txBox="1"/>
          <p:nvPr/>
        </p:nvSpPr>
        <p:spPr>
          <a:xfrm>
            <a:off x="2756340" y="2644170"/>
            <a:ext cx="6679329" cy="1569660"/>
          </a:xfrm>
          <a:prstGeom prst="rect">
            <a:avLst/>
          </a:prstGeom>
          <a:noFill/>
        </p:spPr>
        <p:txBody>
          <a:bodyPr wrap="none" rtlCol="0">
            <a:spAutoFit/>
          </a:bodyPr>
          <a:lstStyle/>
          <a:p>
            <a:pPr algn="ctr"/>
            <a:r>
              <a:rPr lang="en-US" sz="4800" dirty="0"/>
              <a:t>Great, but </a:t>
            </a:r>
            <a:r>
              <a:rPr lang="en-US" sz="4800" b="1" i="1" dirty="0"/>
              <a:t>what on earth </a:t>
            </a:r>
            <a:r>
              <a:rPr lang="en-US" sz="4800" b="1" dirty="0"/>
              <a:t/>
            </a:r>
            <a:br>
              <a:rPr lang="en-US" sz="4800" b="1" dirty="0"/>
            </a:br>
            <a:r>
              <a:rPr lang="en-US" sz="4800" b="1" i="1" dirty="0"/>
              <a:t>did you actually study</a:t>
            </a:r>
            <a:r>
              <a:rPr lang="en-US" sz="4800" b="1" dirty="0"/>
              <a:t>?!?</a:t>
            </a:r>
          </a:p>
        </p:txBody>
      </p:sp>
    </p:spTree>
    <p:extLst>
      <p:ext uri="{BB962C8B-B14F-4D97-AF65-F5344CB8AC3E}">
        <p14:creationId xmlns:p14="http://schemas.microsoft.com/office/powerpoint/2010/main" val="3208075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314"/>
            <a:ext cx="12192000" cy="685800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37</a:t>
            </a:fld>
            <a:endParaRPr lang="en-US"/>
          </a:p>
        </p:txBody>
      </p:sp>
      <p:grpSp>
        <p:nvGrpSpPr>
          <p:cNvPr id="53" name="Group 52">
            <a:extLst>
              <a:ext uri="{FF2B5EF4-FFF2-40B4-BE49-F238E27FC236}">
                <a16:creationId xmlns:a16="http://schemas.microsoft.com/office/drawing/2014/main" id="{CB577172-0A86-F0C2-C26B-74FF57BE78FE}"/>
              </a:ext>
            </a:extLst>
          </p:cNvPr>
          <p:cNvGrpSpPr/>
          <p:nvPr/>
        </p:nvGrpSpPr>
        <p:grpSpPr>
          <a:xfrm>
            <a:off x="4563620" y="130309"/>
            <a:ext cx="3064759" cy="2186397"/>
            <a:chOff x="5126703" y="151858"/>
            <a:chExt cx="3064759" cy="2186397"/>
          </a:xfrm>
        </p:grpSpPr>
        <p:grpSp>
          <p:nvGrpSpPr>
            <p:cNvPr id="17" name="Group 16">
              <a:extLst>
                <a:ext uri="{FF2B5EF4-FFF2-40B4-BE49-F238E27FC236}">
                  <a16:creationId xmlns:a16="http://schemas.microsoft.com/office/drawing/2014/main" id="{D7E7346D-BFF3-CC5E-5469-C4B318A5057E}"/>
                </a:ext>
              </a:extLst>
            </p:cNvPr>
            <p:cNvGrpSpPr/>
            <p:nvPr/>
          </p:nvGrpSpPr>
          <p:grpSpPr>
            <a:xfrm>
              <a:off x="5126703" y="151858"/>
              <a:ext cx="3064759" cy="2053976"/>
              <a:chOff x="695369" y="201768"/>
              <a:chExt cx="3064759" cy="2053976"/>
            </a:xfrm>
          </p:grpSpPr>
          <p:pic>
            <p:nvPicPr>
              <p:cNvPr id="4" name="Picture 3">
                <a:extLst>
                  <a:ext uri="{FF2B5EF4-FFF2-40B4-BE49-F238E27FC236}">
                    <a16:creationId xmlns:a16="http://schemas.microsoft.com/office/drawing/2014/main" id="{BE45E499-33B3-F7FF-0439-A2034B866DFB}"/>
                  </a:ext>
                </a:extLst>
              </p:cNvPr>
              <p:cNvPicPr>
                <a:picLocks noChangeAspect="1"/>
              </p:cNvPicPr>
              <p:nvPr/>
            </p:nvPicPr>
            <p:blipFill rotWithShape="1">
              <a:blip r:embed="rId5"/>
              <a:srcRect t="4613" b="22833"/>
              <a:stretch/>
            </p:blipFill>
            <p:spPr>
              <a:xfrm>
                <a:off x="818470" y="589871"/>
                <a:ext cx="1336744" cy="1336744"/>
              </a:xfrm>
              <a:prstGeom prst="rect">
                <a:avLst/>
              </a:prstGeom>
            </p:spPr>
          </p:pic>
          <p:sp>
            <p:nvSpPr>
              <p:cNvPr id="5" name="TextBox 4">
                <a:extLst>
                  <a:ext uri="{FF2B5EF4-FFF2-40B4-BE49-F238E27FC236}">
                    <a16:creationId xmlns:a16="http://schemas.microsoft.com/office/drawing/2014/main" id="{EC2AB389-3652-C29F-2E50-4F3EA321F6A7}"/>
                  </a:ext>
                </a:extLst>
              </p:cNvPr>
              <p:cNvSpPr txBox="1"/>
              <p:nvPr/>
            </p:nvSpPr>
            <p:spPr>
              <a:xfrm>
                <a:off x="695369" y="1886412"/>
                <a:ext cx="1576072" cy="369332"/>
              </a:xfrm>
              <a:prstGeom prst="rect">
                <a:avLst/>
              </a:prstGeom>
              <a:noFill/>
            </p:spPr>
            <p:txBody>
              <a:bodyPr wrap="none" rtlCol="0">
                <a:spAutoFit/>
              </a:bodyPr>
              <a:lstStyle/>
              <a:p>
                <a:r>
                  <a:rPr lang="en-US" dirty="0"/>
                  <a:t>Chelsea Helion</a:t>
                </a:r>
              </a:p>
            </p:txBody>
          </p:sp>
          <p:pic>
            <p:nvPicPr>
              <p:cNvPr id="6" name="Picture 5">
                <a:extLst>
                  <a:ext uri="{FF2B5EF4-FFF2-40B4-BE49-F238E27FC236}">
                    <a16:creationId xmlns:a16="http://schemas.microsoft.com/office/drawing/2014/main" id="{D5E78CFE-0DD7-CEC9-0294-02960D55ABD8}"/>
                  </a:ext>
                </a:extLst>
              </p:cNvPr>
              <p:cNvPicPr>
                <a:picLocks noChangeAspect="1"/>
              </p:cNvPicPr>
              <p:nvPr/>
            </p:nvPicPr>
            <p:blipFill rotWithShape="1">
              <a:blip r:embed="rId6"/>
              <a:srcRect t="4228" b="22768"/>
              <a:stretch/>
            </p:blipFill>
            <p:spPr>
              <a:xfrm>
                <a:off x="2365153" y="589870"/>
                <a:ext cx="1332501" cy="1332501"/>
              </a:xfrm>
              <a:prstGeom prst="rect">
                <a:avLst/>
              </a:prstGeom>
            </p:spPr>
          </p:pic>
          <p:sp>
            <p:nvSpPr>
              <p:cNvPr id="7" name="TextBox 6">
                <a:extLst>
                  <a:ext uri="{FF2B5EF4-FFF2-40B4-BE49-F238E27FC236}">
                    <a16:creationId xmlns:a16="http://schemas.microsoft.com/office/drawing/2014/main" id="{B84E4D8B-4F23-8670-637F-977C299C829B}"/>
                  </a:ext>
                </a:extLst>
              </p:cNvPr>
              <p:cNvSpPr txBox="1"/>
              <p:nvPr/>
            </p:nvSpPr>
            <p:spPr>
              <a:xfrm>
                <a:off x="2302678" y="1886412"/>
                <a:ext cx="1457450" cy="369332"/>
              </a:xfrm>
              <a:prstGeom prst="rect">
                <a:avLst/>
              </a:prstGeom>
              <a:noFill/>
            </p:spPr>
            <p:txBody>
              <a:bodyPr wrap="none" rtlCol="0">
                <a:spAutoFit/>
              </a:bodyPr>
              <a:lstStyle/>
              <a:p>
                <a:r>
                  <a:rPr lang="en-US" dirty="0"/>
                  <a:t>Vishnu Murty</a:t>
                </a:r>
              </a:p>
            </p:txBody>
          </p:sp>
          <p:sp>
            <p:nvSpPr>
              <p:cNvPr id="9" name="TextBox 8">
                <a:extLst>
                  <a:ext uri="{FF2B5EF4-FFF2-40B4-BE49-F238E27FC236}">
                    <a16:creationId xmlns:a16="http://schemas.microsoft.com/office/drawing/2014/main" id="{07AFF6DE-8626-B028-5AB9-CED32F352B8F}"/>
                  </a:ext>
                </a:extLst>
              </p:cNvPr>
              <p:cNvSpPr txBox="1"/>
              <p:nvPr/>
            </p:nvSpPr>
            <p:spPr>
              <a:xfrm>
                <a:off x="1114896" y="201768"/>
                <a:ext cx="2284728" cy="369332"/>
              </a:xfrm>
              <a:prstGeom prst="rect">
                <a:avLst/>
              </a:prstGeom>
              <a:noFill/>
            </p:spPr>
            <p:txBody>
              <a:bodyPr wrap="none" rtlCol="0">
                <a:spAutoFit/>
              </a:bodyPr>
              <a:lstStyle/>
              <a:p>
                <a:r>
                  <a:rPr lang="en-US" b="1" dirty="0"/>
                  <a:t>Principal Investigators</a:t>
                </a:r>
              </a:p>
            </p:txBody>
          </p:sp>
          <p:pic>
            <p:nvPicPr>
              <p:cNvPr id="16" name="Picture 15" descr="A black background with a black square&#10;&#10;Description automatically generated with medium confidence">
                <a:extLst>
                  <a:ext uri="{FF2B5EF4-FFF2-40B4-BE49-F238E27FC236}">
                    <a16:creationId xmlns:a16="http://schemas.microsoft.com/office/drawing/2014/main" id="{055E7C33-EF46-9FA8-3305-4F94BDD6096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60216" y="634355"/>
                <a:ext cx="427564" cy="291404"/>
              </a:xfrm>
              <a:prstGeom prst="rect">
                <a:avLst/>
              </a:prstGeom>
            </p:spPr>
          </p:pic>
          <p:pic>
            <p:nvPicPr>
              <p:cNvPr id="4098" name="Picture 2" descr="Adaptive Memory Lab | aka: The Murty Lab for  MesoLimbicModuLationandNeuroMnemonics (MLMLNM)">
                <a:extLst>
                  <a:ext uri="{FF2B5EF4-FFF2-40B4-BE49-F238E27FC236}">
                    <a16:creationId xmlns:a16="http://schemas.microsoft.com/office/drawing/2014/main" id="{EBB3468E-08E7-BD04-635A-30D614EC0B6F}"/>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3202756" y="634860"/>
                <a:ext cx="494898" cy="222704"/>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1909B185-0AFA-0F83-FBE7-7719E88C1F0B}"/>
                </a:ext>
              </a:extLst>
            </p:cNvPr>
            <p:cNvSpPr txBox="1"/>
            <p:nvPr/>
          </p:nvSpPr>
          <p:spPr>
            <a:xfrm>
              <a:off x="5305239" y="2075029"/>
              <a:ext cx="1252266" cy="261610"/>
            </a:xfrm>
            <a:prstGeom prst="rect">
              <a:avLst/>
            </a:prstGeom>
            <a:noFill/>
          </p:spPr>
          <p:txBody>
            <a:bodyPr wrap="none" rtlCol="0">
              <a:spAutoFit/>
            </a:bodyPr>
            <a:lstStyle/>
            <a:p>
              <a:r>
                <a:rPr lang="en-US" sz="1100" b="1" dirty="0"/>
                <a:t>Temple University</a:t>
              </a:r>
            </a:p>
          </p:txBody>
        </p:sp>
        <p:sp>
          <p:nvSpPr>
            <p:cNvPr id="25" name="TextBox 24">
              <a:extLst>
                <a:ext uri="{FF2B5EF4-FFF2-40B4-BE49-F238E27FC236}">
                  <a16:creationId xmlns:a16="http://schemas.microsoft.com/office/drawing/2014/main" id="{8253B0E6-9671-0A39-4A06-E590F11CA1A9}"/>
                </a:ext>
              </a:extLst>
            </p:cNvPr>
            <p:cNvSpPr txBox="1"/>
            <p:nvPr/>
          </p:nvSpPr>
          <p:spPr>
            <a:xfrm>
              <a:off x="6836604" y="2076645"/>
              <a:ext cx="1252266" cy="261610"/>
            </a:xfrm>
            <a:prstGeom prst="rect">
              <a:avLst/>
            </a:prstGeom>
            <a:noFill/>
          </p:spPr>
          <p:txBody>
            <a:bodyPr wrap="none" rtlCol="0">
              <a:spAutoFit/>
            </a:bodyPr>
            <a:lstStyle/>
            <a:p>
              <a:r>
                <a:rPr lang="en-US" sz="1100" b="1" dirty="0"/>
                <a:t>Temple University</a:t>
              </a:r>
            </a:p>
          </p:txBody>
        </p:sp>
      </p:grpSp>
      <p:grpSp>
        <p:nvGrpSpPr>
          <p:cNvPr id="54" name="Group 53">
            <a:extLst>
              <a:ext uri="{FF2B5EF4-FFF2-40B4-BE49-F238E27FC236}">
                <a16:creationId xmlns:a16="http://schemas.microsoft.com/office/drawing/2014/main" id="{0CE951B4-922C-5FD0-D104-9542BDCF80C6}"/>
              </a:ext>
            </a:extLst>
          </p:cNvPr>
          <p:cNvGrpSpPr/>
          <p:nvPr/>
        </p:nvGrpSpPr>
        <p:grpSpPr>
          <a:xfrm>
            <a:off x="693933" y="2499298"/>
            <a:ext cx="10863156" cy="3703907"/>
            <a:chOff x="828192" y="2563566"/>
            <a:chExt cx="10863156" cy="3703907"/>
          </a:xfrm>
        </p:grpSpPr>
        <p:pic>
          <p:nvPicPr>
            <p:cNvPr id="12" name="Picture 11" descr="PBS graduate student Joanne Stasiak to give a conference highlight talk |  Psychological &amp; Brain Sciences | UCSB">
              <a:extLst>
                <a:ext uri="{FF2B5EF4-FFF2-40B4-BE49-F238E27FC236}">
                  <a16:creationId xmlns:a16="http://schemas.microsoft.com/office/drawing/2014/main" id="{EDED6393-3D30-4049-8380-60379DE02905}"/>
                </a:ext>
              </a:extLst>
            </p:cNvPr>
            <p:cNvPicPr>
              <a:picLocks noChangeAspect="1"/>
            </p:cNvPicPr>
            <p:nvPr/>
          </p:nvPicPr>
          <p:blipFill rotWithShape="1">
            <a:blip r:embed="rId9"/>
            <a:srcRect l="27819" t="23945" r="18176" b="35428"/>
            <a:stretch/>
          </p:blipFill>
          <p:spPr>
            <a:xfrm>
              <a:off x="828192" y="2587774"/>
              <a:ext cx="1659418" cy="1659418"/>
            </a:xfrm>
            <a:prstGeom prst="rect">
              <a:avLst/>
            </a:prstGeom>
          </p:spPr>
        </p:pic>
        <p:pic>
          <p:nvPicPr>
            <p:cNvPr id="19" name="Picture 18" descr="A person in a suit smiling&#10;&#10;Description automatically generated">
              <a:extLst>
                <a:ext uri="{FF2B5EF4-FFF2-40B4-BE49-F238E27FC236}">
                  <a16:creationId xmlns:a16="http://schemas.microsoft.com/office/drawing/2014/main" id="{9DA8552D-A7BB-21AE-D296-6049433ED91F}"/>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11" t="865" r="-11" b="19031"/>
            <a:stretch/>
          </p:blipFill>
          <p:spPr>
            <a:xfrm>
              <a:off x="2654752" y="2573713"/>
              <a:ext cx="1663481" cy="1663481"/>
            </a:xfrm>
            <a:prstGeom prst="rect">
              <a:avLst/>
            </a:prstGeom>
          </p:spPr>
        </p:pic>
        <p:pic>
          <p:nvPicPr>
            <p:cNvPr id="20" name="Picture 19" descr="Katelyn Cliver - Graduate Research Assistant - Drexel University | LinkedIn">
              <a:extLst>
                <a:ext uri="{FF2B5EF4-FFF2-40B4-BE49-F238E27FC236}">
                  <a16:creationId xmlns:a16="http://schemas.microsoft.com/office/drawing/2014/main" id="{B5808664-50F0-8893-649A-99A072DB49E0}"/>
                </a:ext>
              </a:extLst>
            </p:cNvPr>
            <p:cNvPicPr>
              <a:picLocks noChangeAspect="1"/>
            </p:cNvPicPr>
            <p:nvPr/>
          </p:nvPicPr>
          <p:blipFill rotWithShape="1">
            <a:blip r:embed="rId11"/>
            <a:srcRect l="13499" t="3333" r="15080" b="25555"/>
            <a:stretch/>
          </p:blipFill>
          <p:spPr>
            <a:xfrm>
              <a:off x="4488715" y="2597259"/>
              <a:ext cx="1663484" cy="1663484"/>
            </a:xfrm>
            <a:prstGeom prst="rect">
              <a:avLst/>
            </a:prstGeom>
          </p:spPr>
        </p:pic>
        <p:pic>
          <p:nvPicPr>
            <p:cNvPr id="21" name="Picture 20" descr="People | Adaptive Memory Lab">
              <a:extLst>
                <a:ext uri="{FF2B5EF4-FFF2-40B4-BE49-F238E27FC236}">
                  <a16:creationId xmlns:a16="http://schemas.microsoft.com/office/drawing/2014/main" id="{81F6E6C0-52C0-CA90-2DBE-5EB9D141C9AD}"/>
                </a:ext>
              </a:extLst>
            </p:cNvPr>
            <p:cNvPicPr>
              <a:picLocks noChangeAspect="1"/>
            </p:cNvPicPr>
            <p:nvPr/>
          </p:nvPicPr>
          <p:blipFill rotWithShape="1">
            <a:blip r:embed="rId12"/>
            <a:srcRect l="15370" t="-370" r="13889" b="28519"/>
            <a:stretch/>
          </p:blipFill>
          <p:spPr>
            <a:xfrm>
              <a:off x="6362923" y="2573713"/>
              <a:ext cx="1663481" cy="1663481"/>
            </a:xfrm>
            <a:prstGeom prst="rect">
              <a:avLst/>
            </a:prstGeom>
          </p:spPr>
        </p:pic>
        <p:pic>
          <p:nvPicPr>
            <p:cNvPr id="22" name="Picture 21">
              <a:extLst>
                <a:ext uri="{FF2B5EF4-FFF2-40B4-BE49-F238E27FC236}">
                  <a16:creationId xmlns:a16="http://schemas.microsoft.com/office/drawing/2014/main" id="{4EA77958-B7B3-BD47-F4BE-4798F75FECE1}"/>
                </a:ext>
              </a:extLst>
            </p:cNvPr>
            <p:cNvPicPr>
              <a:picLocks noChangeAspect="1"/>
            </p:cNvPicPr>
            <p:nvPr/>
          </p:nvPicPr>
          <p:blipFill rotWithShape="1">
            <a:blip r:embed="rId13"/>
            <a:srcRect l="14417" t="27000" r="53855" b="47533"/>
            <a:stretch/>
          </p:blipFill>
          <p:spPr>
            <a:xfrm>
              <a:off x="8191462" y="2563566"/>
              <a:ext cx="1663481" cy="1663481"/>
            </a:xfrm>
            <a:prstGeom prst="rect">
              <a:avLst/>
            </a:prstGeom>
          </p:spPr>
        </p:pic>
        <p:pic>
          <p:nvPicPr>
            <p:cNvPr id="23" name="Picture 22">
              <a:extLst>
                <a:ext uri="{FF2B5EF4-FFF2-40B4-BE49-F238E27FC236}">
                  <a16:creationId xmlns:a16="http://schemas.microsoft.com/office/drawing/2014/main" id="{62785D7E-A367-8599-284F-AB81AA76B273}"/>
                </a:ext>
              </a:extLst>
            </p:cNvPr>
            <p:cNvPicPr>
              <a:picLocks noChangeAspect="1"/>
            </p:cNvPicPr>
            <p:nvPr/>
          </p:nvPicPr>
          <p:blipFill rotWithShape="1">
            <a:blip r:embed="rId14"/>
            <a:srcRect l="12450" t="4767" r="360" b="8043"/>
            <a:stretch/>
          </p:blipFill>
          <p:spPr>
            <a:xfrm>
              <a:off x="10027866" y="2573713"/>
              <a:ext cx="1663482" cy="1663482"/>
            </a:xfrm>
            <a:prstGeom prst="rect">
              <a:avLst/>
            </a:prstGeom>
          </p:spPr>
        </p:pic>
        <p:grpSp>
          <p:nvGrpSpPr>
            <p:cNvPr id="28" name="Group 27">
              <a:extLst>
                <a:ext uri="{FF2B5EF4-FFF2-40B4-BE49-F238E27FC236}">
                  <a16:creationId xmlns:a16="http://schemas.microsoft.com/office/drawing/2014/main" id="{A6A610E6-BE52-4BB4-50F1-BE635265DDAB}"/>
                </a:ext>
              </a:extLst>
            </p:cNvPr>
            <p:cNvGrpSpPr/>
            <p:nvPr/>
          </p:nvGrpSpPr>
          <p:grpSpPr>
            <a:xfrm>
              <a:off x="2814700" y="4223650"/>
              <a:ext cx="1390509" cy="511992"/>
              <a:chOff x="2586469" y="4876188"/>
              <a:chExt cx="1390509" cy="511992"/>
            </a:xfrm>
          </p:grpSpPr>
          <p:sp>
            <p:nvSpPr>
              <p:cNvPr id="26" name="TextBox 25">
                <a:extLst>
                  <a:ext uri="{FF2B5EF4-FFF2-40B4-BE49-F238E27FC236}">
                    <a16:creationId xmlns:a16="http://schemas.microsoft.com/office/drawing/2014/main" id="{BBFAD43B-CFBC-F571-AE5D-67DD07BC6998}"/>
                  </a:ext>
                </a:extLst>
              </p:cNvPr>
              <p:cNvSpPr txBox="1"/>
              <p:nvPr/>
            </p:nvSpPr>
            <p:spPr>
              <a:xfrm>
                <a:off x="2624837" y="5126570"/>
                <a:ext cx="1252266" cy="261610"/>
              </a:xfrm>
              <a:prstGeom prst="rect">
                <a:avLst/>
              </a:prstGeom>
              <a:noFill/>
            </p:spPr>
            <p:txBody>
              <a:bodyPr wrap="none" rtlCol="0">
                <a:spAutoFit/>
              </a:bodyPr>
              <a:lstStyle/>
              <a:p>
                <a:r>
                  <a:rPr lang="en-US" sz="1100" b="1" dirty="0"/>
                  <a:t>Temple University</a:t>
                </a:r>
              </a:p>
            </p:txBody>
          </p:sp>
          <p:sp>
            <p:nvSpPr>
              <p:cNvPr id="27" name="TextBox 26">
                <a:extLst>
                  <a:ext uri="{FF2B5EF4-FFF2-40B4-BE49-F238E27FC236}">
                    <a16:creationId xmlns:a16="http://schemas.microsoft.com/office/drawing/2014/main" id="{75436BF1-DC5B-7DA6-979B-F93AC4E409D9}"/>
                  </a:ext>
                </a:extLst>
              </p:cNvPr>
              <p:cNvSpPr txBox="1"/>
              <p:nvPr/>
            </p:nvSpPr>
            <p:spPr>
              <a:xfrm>
                <a:off x="2586469" y="4876188"/>
                <a:ext cx="1390509" cy="369332"/>
              </a:xfrm>
              <a:prstGeom prst="rect">
                <a:avLst/>
              </a:prstGeom>
              <a:noFill/>
            </p:spPr>
            <p:txBody>
              <a:bodyPr wrap="none" rtlCol="0">
                <a:spAutoFit/>
              </a:bodyPr>
              <a:lstStyle/>
              <a:p>
                <a:r>
                  <a:rPr lang="en-US" dirty="0"/>
                  <a:t>Billy Mitchell</a:t>
                </a:r>
              </a:p>
            </p:txBody>
          </p:sp>
        </p:grpSp>
        <p:grpSp>
          <p:nvGrpSpPr>
            <p:cNvPr id="29" name="Group 28">
              <a:extLst>
                <a:ext uri="{FF2B5EF4-FFF2-40B4-BE49-F238E27FC236}">
                  <a16:creationId xmlns:a16="http://schemas.microsoft.com/office/drawing/2014/main" id="{C629B922-CB05-5375-5ACB-3EFCA675BF77}"/>
                </a:ext>
              </a:extLst>
            </p:cNvPr>
            <p:cNvGrpSpPr/>
            <p:nvPr/>
          </p:nvGrpSpPr>
          <p:grpSpPr>
            <a:xfrm>
              <a:off x="6431249" y="4235741"/>
              <a:ext cx="1519070" cy="511992"/>
              <a:chOff x="2586469" y="4876188"/>
              <a:chExt cx="1519070" cy="511992"/>
            </a:xfrm>
          </p:grpSpPr>
          <p:sp>
            <p:nvSpPr>
              <p:cNvPr id="30" name="TextBox 29">
                <a:extLst>
                  <a:ext uri="{FF2B5EF4-FFF2-40B4-BE49-F238E27FC236}">
                    <a16:creationId xmlns:a16="http://schemas.microsoft.com/office/drawing/2014/main" id="{B8A314EB-F4DB-607C-E622-191E68968879}"/>
                  </a:ext>
                </a:extLst>
              </p:cNvPr>
              <p:cNvSpPr txBox="1"/>
              <p:nvPr/>
            </p:nvSpPr>
            <p:spPr>
              <a:xfrm>
                <a:off x="2719871" y="5126570"/>
                <a:ext cx="1252266" cy="261610"/>
              </a:xfrm>
              <a:prstGeom prst="rect">
                <a:avLst/>
              </a:prstGeom>
              <a:noFill/>
            </p:spPr>
            <p:txBody>
              <a:bodyPr wrap="none" rtlCol="0">
                <a:spAutoFit/>
              </a:bodyPr>
              <a:lstStyle/>
              <a:p>
                <a:r>
                  <a:rPr lang="en-US" sz="1100" b="1" dirty="0"/>
                  <a:t>Temple University</a:t>
                </a:r>
              </a:p>
            </p:txBody>
          </p:sp>
          <p:sp>
            <p:nvSpPr>
              <p:cNvPr id="31" name="TextBox 30">
                <a:extLst>
                  <a:ext uri="{FF2B5EF4-FFF2-40B4-BE49-F238E27FC236}">
                    <a16:creationId xmlns:a16="http://schemas.microsoft.com/office/drawing/2014/main" id="{A9F1A3B6-5154-4E53-1F62-BF5099D52B84}"/>
                  </a:ext>
                </a:extLst>
              </p:cNvPr>
              <p:cNvSpPr txBox="1"/>
              <p:nvPr/>
            </p:nvSpPr>
            <p:spPr>
              <a:xfrm>
                <a:off x="2586469" y="4876188"/>
                <a:ext cx="1519070" cy="369332"/>
              </a:xfrm>
              <a:prstGeom prst="rect">
                <a:avLst/>
              </a:prstGeom>
              <a:noFill/>
            </p:spPr>
            <p:txBody>
              <a:bodyPr wrap="none" rtlCol="0">
                <a:spAutoFit/>
              </a:bodyPr>
              <a:lstStyle/>
              <a:p>
                <a:pPr algn="ctr"/>
                <a:r>
                  <a:rPr lang="en-US" dirty="0"/>
                  <a:t>David Gregory</a:t>
                </a:r>
              </a:p>
            </p:txBody>
          </p:sp>
        </p:grpSp>
        <p:grpSp>
          <p:nvGrpSpPr>
            <p:cNvPr id="35" name="Group 34">
              <a:extLst>
                <a:ext uri="{FF2B5EF4-FFF2-40B4-BE49-F238E27FC236}">
                  <a16:creationId xmlns:a16="http://schemas.microsoft.com/office/drawing/2014/main" id="{AA9EADBB-30CF-8BDC-3B59-59BBF730263B}"/>
                </a:ext>
              </a:extLst>
            </p:cNvPr>
            <p:cNvGrpSpPr/>
            <p:nvPr/>
          </p:nvGrpSpPr>
          <p:grpSpPr>
            <a:xfrm>
              <a:off x="8151220" y="4214289"/>
              <a:ext cx="1715406" cy="511992"/>
              <a:chOff x="2488304" y="4876188"/>
              <a:chExt cx="1715406" cy="511992"/>
            </a:xfrm>
          </p:grpSpPr>
          <p:sp>
            <p:nvSpPr>
              <p:cNvPr id="36" name="TextBox 35">
                <a:extLst>
                  <a:ext uri="{FF2B5EF4-FFF2-40B4-BE49-F238E27FC236}">
                    <a16:creationId xmlns:a16="http://schemas.microsoft.com/office/drawing/2014/main" id="{A3C832A2-8874-7F9C-8491-7BD4211C2B3F}"/>
                  </a:ext>
                </a:extLst>
              </p:cNvPr>
              <p:cNvSpPr txBox="1"/>
              <p:nvPr/>
            </p:nvSpPr>
            <p:spPr>
              <a:xfrm>
                <a:off x="2719871" y="5126570"/>
                <a:ext cx="1252266" cy="261610"/>
              </a:xfrm>
              <a:prstGeom prst="rect">
                <a:avLst/>
              </a:prstGeom>
              <a:noFill/>
            </p:spPr>
            <p:txBody>
              <a:bodyPr wrap="none" rtlCol="0">
                <a:spAutoFit/>
              </a:bodyPr>
              <a:lstStyle/>
              <a:p>
                <a:r>
                  <a:rPr lang="en-US" sz="1100" b="1" dirty="0"/>
                  <a:t>Temple University</a:t>
                </a:r>
              </a:p>
            </p:txBody>
          </p:sp>
          <p:sp>
            <p:nvSpPr>
              <p:cNvPr id="37" name="TextBox 36">
                <a:extLst>
                  <a:ext uri="{FF2B5EF4-FFF2-40B4-BE49-F238E27FC236}">
                    <a16:creationId xmlns:a16="http://schemas.microsoft.com/office/drawing/2014/main" id="{EA833654-F64D-90DD-C423-3D454A25A58C}"/>
                  </a:ext>
                </a:extLst>
              </p:cNvPr>
              <p:cNvSpPr txBox="1"/>
              <p:nvPr/>
            </p:nvSpPr>
            <p:spPr>
              <a:xfrm>
                <a:off x="2488304" y="4876188"/>
                <a:ext cx="1715406" cy="369332"/>
              </a:xfrm>
              <a:prstGeom prst="rect">
                <a:avLst/>
              </a:prstGeom>
              <a:noFill/>
            </p:spPr>
            <p:txBody>
              <a:bodyPr wrap="none" rtlCol="0">
                <a:spAutoFit/>
              </a:bodyPr>
              <a:lstStyle/>
              <a:p>
                <a:pPr algn="ctr"/>
                <a:r>
                  <a:rPr lang="en-US" dirty="0"/>
                  <a:t>Steven Martinez</a:t>
                </a:r>
              </a:p>
            </p:txBody>
          </p:sp>
        </p:grpSp>
        <p:grpSp>
          <p:nvGrpSpPr>
            <p:cNvPr id="38" name="Group 37">
              <a:extLst>
                <a:ext uri="{FF2B5EF4-FFF2-40B4-BE49-F238E27FC236}">
                  <a16:creationId xmlns:a16="http://schemas.microsoft.com/office/drawing/2014/main" id="{9A4BCDFE-E936-E709-631F-58D54EC77C13}"/>
                </a:ext>
              </a:extLst>
            </p:cNvPr>
            <p:cNvGrpSpPr/>
            <p:nvPr/>
          </p:nvGrpSpPr>
          <p:grpSpPr>
            <a:xfrm>
              <a:off x="10145931" y="4218036"/>
              <a:ext cx="1434175" cy="517606"/>
              <a:chOff x="2628922" y="4876188"/>
              <a:chExt cx="1434175" cy="517606"/>
            </a:xfrm>
          </p:grpSpPr>
          <p:sp>
            <p:nvSpPr>
              <p:cNvPr id="39" name="TextBox 38">
                <a:extLst>
                  <a:ext uri="{FF2B5EF4-FFF2-40B4-BE49-F238E27FC236}">
                    <a16:creationId xmlns:a16="http://schemas.microsoft.com/office/drawing/2014/main" id="{DCDE0764-C9C0-E364-8B06-ED34B88F5307}"/>
                  </a:ext>
                </a:extLst>
              </p:cNvPr>
              <p:cNvSpPr txBox="1"/>
              <p:nvPr/>
            </p:nvSpPr>
            <p:spPr>
              <a:xfrm>
                <a:off x="2746325" y="5132184"/>
                <a:ext cx="1199367" cy="261610"/>
              </a:xfrm>
              <a:prstGeom prst="rect">
                <a:avLst/>
              </a:prstGeom>
              <a:noFill/>
            </p:spPr>
            <p:txBody>
              <a:bodyPr wrap="none" rtlCol="0">
                <a:spAutoFit/>
              </a:bodyPr>
              <a:lstStyle/>
              <a:p>
                <a:pPr algn="ctr"/>
                <a:r>
                  <a:rPr lang="en-US" sz="1100" b="1" dirty="0"/>
                  <a:t>Brown University</a:t>
                </a:r>
              </a:p>
            </p:txBody>
          </p:sp>
          <p:sp>
            <p:nvSpPr>
              <p:cNvPr id="40" name="TextBox 39">
                <a:extLst>
                  <a:ext uri="{FF2B5EF4-FFF2-40B4-BE49-F238E27FC236}">
                    <a16:creationId xmlns:a16="http://schemas.microsoft.com/office/drawing/2014/main" id="{4621CF22-B6A0-87FB-2424-2DD9220CDDFB}"/>
                  </a:ext>
                </a:extLst>
              </p:cNvPr>
              <p:cNvSpPr txBox="1"/>
              <p:nvPr/>
            </p:nvSpPr>
            <p:spPr>
              <a:xfrm>
                <a:off x="2628922" y="4876188"/>
                <a:ext cx="1434175" cy="369332"/>
              </a:xfrm>
              <a:prstGeom prst="rect">
                <a:avLst/>
              </a:prstGeom>
              <a:noFill/>
            </p:spPr>
            <p:txBody>
              <a:bodyPr wrap="none" rtlCol="0">
                <a:spAutoFit/>
              </a:bodyPr>
              <a:lstStyle/>
              <a:p>
                <a:pPr algn="ctr"/>
                <a:r>
                  <a:rPr lang="en-US" dirty="0"/>
                  <a:t>Sam Reisman</a:t>
                </a:r>
              </a:p>
            </p:txBody>
          </p:sp>
        </p:grpSp>
        <p:grpSp>
          <p:nvGrpSpPr>
            <p:cNvPr id="41" name="Group 40">
              <a:extLst>
                <a:ext uri="{FF2B5EF4-FFF2-40B4-BE49-F238E27FC236}">
                  <a16:creationId xmlns:a16="http://schemas.microsoft.com/office/drawing/2014/main" id="{6325C350-5FCC-C7BA-CA4D-FD5994ACA9F3}"/>
                </a:ext>
              </a:extLst>
            </p:cNvPr>
            <p:cNvGrpSpPr/>
            <p:nvPr/>
          </p:nvGrpSpPr>
          <p:grpSpPr>
            <a:xfrm>
              <a:off x="4727416" y="4210767"/>
              <a:ext cx="1192955" cy="517606"/>
              <a:chOff x="2749531" y="4876188"/>
              <a:chExt cx="1192955" cy="517606"/>
            </a:xfrm>
          </p:grpSpPr>
          <p:sp>
            <p:nvSpPr>
              <p:cNvPr id="42" name="TextBox 41">
                <a:extLst>
                  <a:ext uri="{FF2B5EF4-FFF2-40B4-BE49-F238E27FC236}">
                    <a16:creationId xmlns:a16="http://schemas.microsoft.com/office/drawing/2014/main" id="{116AABCB-F2BF-B4DF-A0DB-C1A7778D446B}"/>
                  </a:ext>
                </a:extLst>
              </p:cNvPr>
              <p:cNvSpPr txBox="1"/>
              <p:nvPr/>
            </p:nvSpPr>
            <p:spPr>
              <a:xfrm>
                <a:off x="2749531" y="5132184"/>
                <a:ext cx="1192955" cy="261610"/>
              </a:xfrm>
              <a:prstGeom prst="rect">
                <a:avLst/>
              </a:prstGeom>
              <a:noFill/>
            </p:spPr>
            <p:txBody>
              <a:bodyPr wrap="none" rtlCol="0">
                <a:spAutoFit/>
              </a:bodyPr>
              <a:lstStyle/>
              <a:p>
                <a:pPr algn="ctr"/>
                <a:r>
                  <a:rPr lang="en-US" sz="1100" b="1" dirty="0"/>
                  <a:t>Drexel University</a:t>
                </a:r>
              </a:p>
            </p:txBody>
          </p:sp>
          <p:sp>
            <p:nvSpPr>
              <p:cNvPr id="43" name="TextBox 42">
                <a:extLst>
                  <a:ext uri="{FF2B5EF4-FFF2-40B4-BE49-F238E27FC236}">
                    <a16:creationId xmlns:a16="http://schemas.microsoft.com/office/drawing/2014/main" id="{11E1F990-5E56-0391-5C58-ADCF5C7DEC3E}"/>
                  </a:ext>
                </a:extLst>
              </p:cNvPr>
              <p:cNvSpPr txBox="1"/>
              <p:nvPr/>
            </p:nvSpPr>
            <p:spPr>
              <a:xfrm>
                <a:off x="2756492" y="4876188"/>
                <a:ext cx="1179042" cy="369332"/>
              </a:xfrm>
              <a:prstGeom prst="rect">
                <a:avLst/>
              </a:prstGeom>
              <a:noFill/>
            </p:spPr>
            <p:txBody>
              <a:bodyPr wrap="none" rtlCol="0">
                <a:spAutoFit/>
              </a:bodyPr>
              <a:lstStyle/>
              <a:p>
                <a:pPr algn="ctr"/>
                <a:r>
                  <a:rPr lang="en-US" dirty="0"/>
                  <a:t>Kate Cliver</a:t>
                </a:r>
              </a:p>
            </p:txBody>
          </p:sp>
        </p:grpSp>
        <p:grpSp>
          <p:nvGrpSpPr>
            <p:cNvPr id="44" name="Group 43">
              <a:extLst>
                <a:ext uri="{FF2B5EF4-FFF2-40B4-BE49-F238E27FC236}">
                  <a16:creationId xmlns:a16="http://schemas.microsoft.com/office/drawing/2014/main" id="{CB3549C7-ABEB-8810-56B8-1057F2EE661A}"/>
                </a:ext>
              </a:extLst>
            </p:cNvPr>
            <p:cNvGrpSpPr/>
            <p:nvPr/>
          </p:nvGrpSpPr>
          <p:grpSpPr>
            <a:xfrm>
              <a:off x="876300" y="4205868"/>
              <a:ext cx="1550809" cy="517606"/>
              <a:chOff x="2570611" y="4876188"/>
              <a:chExt cx="1550809" cy="517606"/>
            </a:xfrm>
          </p:grpSpPr>
          <p:sp>
            <p:nvSpPr>
              <p:cNvPr id="45" name="TextBox 44">
                <a:extLst>
                  <a:ext uri="{FF2B5EF4-FFF2-40B4-BE49-F238E27FC236}">
                    <a16:creationId xmlns:a16="http://schemas.microsoft.com/office/drawing/2014/main" id="{16694B87-EF5A-E511-B82C-040CCC6BFF68}"/>
                  </a:ext>
                </a:extLst>
              </p:cNvPr>
              <p:cNvSpPr txBox="1"/>
              <p:nvPr/>
            </p:nvSpPr>
            <p:spPr>
              <a:xfrm>
                <a:off x="2724690" y="5132184"/>
                <a:ext cx="1242648" cy="261610"/>
              </a:xfrm>
              <a:prstGeom prst="rect">
                <a:avLst/>
              </a:prstGeom>
              <a:noFill/>
            </p:spPr>
            <p:txBody>
              <a:bodyPr wrap="none" rtlCol="0">
                <a:spAutoFit/>
              </a:bodyPr>
              <a:lstStyle/>
              <a:p>
                <a:pPr algn="ctr"/>
                <a:r>
                  <a:rPr lang="en-US" sz="1100" b="1" dirty="0"/>
                  <a:t>UC Santa Barbara</a:t>
                </a:r>
              </a:p>
            </p:txBody>
          </p:sp>
          <p:sp>
            <p:nvSpPr>
              <p:cNvPr id="46" name="TextBox 45">
                <a:extLst>
                  <a:ext uri="{FF2B5EF4-FFF2-40B4-BE49-F238E27FC236}">
                    <a16:creationId xmlns:a16="http://schemas.microsoft.com/office/drawing/2014/main" id="{1F8AFCBA-949F-A60A-3343-23D291487E5C}"/>
                  </a:ext>
                </a:extLst>
              </p:cNvPr>
              <p:cNvSpPr txBox="1"/>
              <p:nvPr/>
            </p:nvSpPr>
            <p:spPr>
              <a:xfrm>
                <a:off x="2570611" y="4876188"/>
                <a:ext cx="1550809" cy="369332"/>
              </a:xfrm>
              <a:prstGeom prst="rect">
                <a:avLst/>
              </a:prstGeom>
              <a:noFill/>
            </p:spPr>
            <p:txBody>
              <a:bodyPr wrap="none" rtlCol="0">
                <a:spAutoFit/>
              </a:bodyPr>
              <a:lstStyle/>
              <a:p>
                <a:pPr algn="ctr"/>
                <a:r>
                  <a:rPr lang="en-US" dirty="0"/>
                  <a:t>Joanne Stasiak</a:t>
                </a:r>
              </a:p>
            </p:txBody>
          </p:sp>
        </p:grpSp>
        <p:sp>
          <p:nvSpPr>
            <p:cNvPr id="47" name="TextBox 46">
              <a:extLst>
                <a:ext uri="{FF2B5EF4-FFF2-40B4-BE49-F238E27FC236}">
                  <a16:creationId xmlns:a16="http://schemas.microsoft.com/office/drawing/2014/main" id="{F8DC4F88-B025-9666-E8F1-A94F3FA48520}"/>
                </a:ext>
              </a:extLst>
            </p:cNvPr>
            <p:cNvSpPr txBox="1"/>
            <p:nvPr/>
          </p:nvSpPr>
          <p:spPr>
            <a:xfrm>
              <a:off x="838200" y="4774757"/>
              <a:ext cx="1651500" cy="1492716"/>
            </a:xfrm>
            <a:prstGeom prst="rect">
              <a:avLst/>
            </a:prstGeom>
            <a:noFill/>
          </p:spPr>
          <p:txBody>
            <a:bodyPr wrap="square" rtlCol="0">
              <a:spAutoFit/>
            </a:bodyPr>
            <a:lstStyle/>
            <a:p>
              <a:pPr algn="ctr"/>
              <a:r>
                <a:rPr lang="en-US" sz="1300" dirty="0"/>
                <a:t>‘How does physiological activation influence the metacognitive </a:t>
              </a:r>
              <a:br>
                <a:rPr lang="en-US" sz="1300" dirty="0"/>
              </a:br>
              <a:r>
                <a:rPr lang="en-US" sz="1300" dirty="0"/>
                <a:t>memory of emotional experiences over time?`</a:t>
              </a:r>
            </a:p>
          </p:txBody>
        </p:sp>
        <p:sp>
          <p:nvSpPr>
            <p:cNvPr id="48" name="TextBox 47">
              <a:extLst>
                <a:ext uri="{FF2B5EF4-FFF2-40B4-BE49-F238E27FC236}">
                  <a16:creationId xmlns:a16="http://schemas.microsoft.com/office/drawing/2014/main" id="{3DCB6648-1FC7-F24B-EC6F-8CEE79F186D9}"/>
                </a:ext>
              </a:extLst>
            </p:cNvPr>
            <p:cNvSpPr txBox="1"/>
            <p:nvPr/>
          </p:nvSpPr>
          <p:spPr>
            <a:xfrm>
              <a:off x="2654751" y="4777803"/>
              <a:ext cx="1663481" cy="892552"/>
            </a:xfrm>
            <a:prstGeom prst="rect">
              <a:avLst/>
            </a:prstGeom>
            <a:noFill/>
          </p:spPr>
          <p:txBody>
            <a:bodyPr wrap="square" rtlCol="0">
              <a:spAutoFit/>
            </a:bodyPr>
            <a:lstStyle/>
            <a:p>
              <a:pPr algn="ctr"/>
              <a:r>
                <a:rPr lang="en-US" sz="1300" dirty="0"/>
                <a:t>‘How do untrained people self-regulate during high-intensity threat?`</a:t>
              </a:r>
            </a:p>
          </p:txBody>
        </p:sp>
        <p:sp>
          <p:nvSpPr>
            <p:cNvPr id="49" name="TextBox 48">
              <a:extLst>
                <a:ext uri="{FF2B5EF4-FFF2-40B4-BE49-F238E27FC236}">
                  <a16:creationId xmlns:a16="http://schemas.microsoft.com/office/drawing/2014/main" id="{509073AD-D09A-D494-3179-4F16FD0E3782}"/>
                </a:ext>
              </a:extLst>
            </p:cNvPr>
            <p:cNvSpPr txBox="1"/>
            <p:nvPr/>
          </p:nvSpPr>
          <p:spPr>
            <a:xfrm>
              <a:off x="6362923" y="4776921"/>
              <a:ext cx="1663481" cy="692497"/>
            </a:xfrm>
            <a:prstGeom prst="rect">
              <a:avLst/>
            </a:prstGeom>
            <a:noFill/>
          </p:spPr>
          <p:txBody>
            <a:bodyPr wrap="square" rtlCol="0">
              <a:spAutoFit/>
            </a:bodyPr>
            <a:lstStyle/>
            <a:p>
              <a:pPr algn="ctr"/>
              <a:r>
                <a:rPr lang="en-US" sz="1300" dirty="0"/>
                <a:t>‘How does threat shape item-temporal memory binding?`</a:t>
              </a:r>
            </a:p>
          </p:txBody>
        </p:sp>
        <p:sp>
          <p:nvSpPr>
            <p:cNvPr id="50" name="TextBox 49">
              <a:extLst>
                <a:ext uri="{FF2B5EF4-FFF2-40B4-BE49-F238E27FC236}">
                  <a16:creationId xmlns:a16="http://schemas.microsoft.com/office/drawing/2014/main" id="{C90C4025-6CB2-AF8B-5FBD-F7FF9FA4C6DB}"/>
                </a:ext>
              </a:extLst>
            </p:cNvPr>
            <p:cNvSpPr txBox="1"/>
            <p:nvPr/>
          </p:nvSpPr>
          <p:spPr>
            <a:xfrm>
              <a:off x="4488718" y="4774757"/>
              <a:ext cx="1663481" cy="892552"/>
            </a:xfrm>
            <a:prstGeom prst="rect">
              <a:avLst/>
            </a:prstGeom>
            <a:noFill/>
          </p:spPr>
          <p:txBody>
            <a:bodyPr wrap="square" rtlCol="0">
              <a:spAutoFit/>
            </a:bodyPr>
            <a:lstStyle/>
            <a:p>
              <a:pPr algn="ctr"/>
              <a:r>
                <a:rPr lang="en-US" sz="1300" dirty="0"/>
                <a:t>‘How do physiological representations of  threat predict temporal memory?`</a:t>
              </a:r>
            </a:p>
          </p:txBody>
        </p:sp>
        <p:sp>
          <p:nvSpPr>
            <p:cNvPr id="51" name="TextBox 50">
              <a:extLst>
                <a:ext uri="{FF2B5EF4-FFF2-40B4-BE49-F238E27FC236}">
                  <a16:creationId xmlns:a16="http://schemas.microsoft.com/office/drawing/2014/main" id="{058C8F66-A2F3-C180-C79C-03678D1E899B}"/>
                </a:ext>
              </a:extLst>
            </p:cNvPr>
            <p:cNvSpPr txBox="1"/>
            <p:nvPr/>
          </p:nvSpPr>
          <p:spPr>
            <a:xfrm>
              <a:off x="8203145" y="4774757"/>
              <a:ext cx="1663481" cy="892552"/>
            </a:xfrm>
            <a:prstGeom prst="rect">
              <a:avLst/>
            </a:prstGeom>
            <a:noFill/>
          </p:spPr>
          <p:txBody>
            <a:bodyPr wrap="square" rtlCol="0">
              <a:spAutoFit/>
            </a:bodyPr>
            <a:lstStyle/>
            <a:p>
              <a:pPr algn="ctr"/>
              <a:r>
                <a:rPr lang="en-US" sz="1300" dirty="0"/>
                <a:t>‘How does social media shape memory encoding for high intensity events?`</a:t>
              </a:r>
            </a:p>
          </p:txBody>
        </p:sp>
        <p:sp>
          <p:nvSpPr>
            <p:cNvPr id="52" name="TextBox 51">
              <a:extLst>
                <a:ext uri="{FF2B5EF4-FFF2-40B4-BE49-F238E27FC236}">
                  <a16:creationId xmlns:a16="http://schemas.microsoft.com/office/drawing/2014/main" id="{22FEC4B2-C24B-5EC4-0F2F-D7B0A3A22736}"/>
                </a:ext>
              </a:extLst>
            </p:cNvPr>
            <p:cNvSpPr txBox="1"/>
            <p:nvPr/>
          </p:nvSpPr>
          <p:spPr>
            <a:xfrm>
              <a:off x="10027867" y="4776723"/>
              <a:ext cx="1663481" cy="892552"/>
            </a:xfrm>
            <a:prstGeom prst="rect">
              <a:avLst/>
            </a:prstGeom>
            <a:noFill/>
          </p:spPr>
          <p:txBody>
            <a:bodyPr wrap="square" rtlCol="0">
              <a:spAutoFit/>
            </a:bodyPr>
            <a:lstStyle/>
            <a:p>
              <a:pPr algn="ctr"/>
              <a:r>
                <a:rPr lang="en-US" sz="1300" dirty="0"/>
                <a:t>‘How does arousal and uncertainty intolerance bias episodic memory?`</a:t>
              </a:r>
            </a:p>
          </p:txBody>
        </p:sp>
      </p:grpSp>
    </p:spTree>
    <p:extLst>
      <p:ext uri="{BB962C8B-B14F-4D97-AF65-F5344CB8AC3E}">
        <p14:creationId xmlns:p14="http://schemas.microsoft.com/office/powerpoint/2010/main" val="340932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621450" y="1387065"/>
            <a:ext cx="258160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06272" cy="584775"/>
          </a:xfrm>
          <a:prstGeom prst="rect">
            <a:avLst/>
          </a:prstGeom>
          <a:noFill/>
        </p:spPr>
        <p:txBody>
          <a:bodyPr wrap="none" rtlCol="0">
            <a:spAutoFit/>
          </a:bodyPr>
          <a:lstStyle/>
          <a:p>
            <a:r>
              <a:rPr lang="en-US" sz="3200"/>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t>Memory</a:t>
            </a:r>
            <a:r>
              <a:rPr lang="en-US"/>
              <a:t> </a:t>
            </a:r>
            <a:r>
              <a:rPr lang="en-US" b="1"/>
              <a:t>accuracy</a:t>
            </a:r>
            <a:r>
              <a:rPr lang="en-US"/>
              <a:t> improves for some things and worsens for others</a:t>
            </a:r>
            <a:endParaRPr lang="en-US" b="1"/>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6" cstate="hqprint">
            <a:extLst>
              <a:ext uri="{BEBA8EAE-BF5A-486C-A8C5-ECC9F3942E4B}">
                <a14:imgProps xmlns:a14="http://schemas.microsoft.com/office/drawing/2010/main">
                  <a14:imgLayer r:embed="rId7">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9" cstate="hqprint">
            <a:extLst>
              <a:ext uri="{BEBA8EAE-BF5A-486C-A8C5-ECC9F3942E4B}">
                <a14:imgProps xmlns:a14="http://schemas.microsoft.com/office/drawing/2010/main">
                  <a14:imgLayer r:embed="rId10">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1"/>
              </a:ext>
            </a:extLst>
          </a:blip>
          <a:stretch>
            <a:fillRect/>
          </a:stretch>
        </p:blipFill>
        <p:spPr>
          <a:xfrm rot="20772422">
            <a:off x="9254227" y="2877182"/>
            <a:ext cx="1732414" cy="1208882"/>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3301215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06272" cy="584775"/>
          </a:xfrm>
          <a:prstGeom prst="rect">
            <a:avLst/>
          </a:prstGeom>
          <a:noFill/>
        </p:spPr>
        <p:txBody>
          <a:bodyPr wrap="none" rtlCol="0">
            <a:spAutoFit/>
          </a:bodyPr>
          <a:lstStyle/>
          <a:p>
            <a:r>
              <a:rPr lang="en-US" sz="3200"/>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t>Memory</a:t>
            </a:r>
            <a:r>
              <a:rPr lang="en-US"/>
              <a:t> </a:t>
            </a:r>
            <a:r>
              <a:rPr lang="en-US" b="1"/>
              <a:t>accuracy</a:t>
            </a:r>
            <a:r>
              <a:rPr lang="en-US"/>
              <a:t> improves for some things and worsens for others</a:t>
            </a:r>
            <a:endParaRPr lang="en-US" b="1"/>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6" cstate="hqprint">
            <a:extLst>
              <a:ext uri="{BEBA8EAE-BF5A-486C-A8C5-ECC9F3942E4B}">
                <a14:imgProps xmlns:a14="http://schemas.microsoft.com/office/drawing/2010/main">
                  <a14:imgLayer r:embed="rId7">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9" cstate="hqprint">
            <a:extLst>
              <a:ext uri="{BEBA8EAE-BF5A-486C-A8C5-ECC9F3942E4B}">
                <a14:imgProps xmlns:a14="http://schemas.microsoft.com/office/drawing/2010/main">
                  <a14:imgLayer r:embed="rId10">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1"/>
              </a:ext>
            </a:extLst>
          </a:blip>
          <a:stretch>
            <a:fillRect/>
          </a:stretch>
        </p:blipFill>
        <p:spPr>
          <a:xfrm rot="20772422">
            <a:off x="9254226" y="2877183"/>
            <a:ext cx="1732414" cy="1208882"/>
          </a:xfrm>
          <a:prstGeom prst="rect">
            <a:avLst/>
          </a:prstGeom>
          <a:effectLst>
            <a:glow rad="228600">
              <a:schemeClr val="accent6">
                <a:satMod val="175000"/>
                <a:alpha val="40000"/>
              </a:schemeClr>
            </a:glow>
          </a:effectLst>
        </p:spPr>
      </p:pic>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59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273921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r>
              <a:rPr lang="en-US" sz="4400" dirty="0"/>
              <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xmlns=""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2346E089-76EE-3178-42FA-6461DBB44DD4}"/>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873A13AC-FC2B-5381-AEC6-C2E0E174C854}"/>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45B09711-6ED7-13FB-82EC-75C81BE257C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0"/>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BB0055ED-5540-06ED-2555-A136B7004A26}"/>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0"/>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063233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Tree>
    <p:extLst>
      <p:ext uri="{BB962C8B-B14F-4D97-AF65-F5344CB8AC3E}">
        <p14:creationId xmlns:p14="http://schemas.microsoft.com/office/powerpoint/2010/main" val="1306370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Tree>
    <p:extLst>
      <p:ext uri="{BB962C8B-B14F-4D97-AF65-F5344CB8AC3E}">
        <p14:creationId xmlns:p14="http://schemas.microsoft.com/office/powerpoint/2010/main" val="2463941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Tree>
    <p:extLst>
      <p:ext uri="{BB962C8B-B14F-4D97-AF65-F5344CB8AC3E}">
        <p14:creationId xmlns:p14="http://schemas.microsoft.com/office/powerpoint/2010/main" val="1734703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5" name="Google Shape;291;p37">
            <a:extLst>
              <a:ext uri="{FF2B5EF4-FFF2-40B4-BE49-F238E27FC236}">
                <a16:creationId xmlns:a16="http://schemas.microsoft.com/office/drawing/2014/main" id="{90C59355-99B6-7306-C6AC-ABEF919D5B27}"/>
              </a:ext>
            </a:extLst>
          </p:cNvPr>
          <p:cNvSpPr txBox="1"/>
          <p:nvPr/>
        </p:nvSpPr>
        <p:spPr>
          <a:xfrm>
            <a:off x="9090393" y="22739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just going to look off screen for a second while this plays out ”</a:t>
            </a:r>
            <a:endParaRPr sz="2400" dirty="0">
              <a:latin typeface="Georgia"/>
              <a:ea typeface="Georgia"/>
              <a:cs typeface="Georgia"/>
              <a:sym typeface="Georgia"/>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Tree>
    <p:extLst>
      <p:ext uri="{BB962C8B-B14F-4D97-AF65-F5344CB8AC3E}">
        <p14:creationId xmlns:p14="http://schemas.microsoft.com/office/powerpoint/2010/main" val="451042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5" name="Google Shape;291;p37">
            <a:extLst>
              <a:ext uri="{FF2B5EF4-FFF2-40B4-BE49-F238E27FC236}">
                <a16:creationId xmlns:a16="http://schemas.microsoft.com/office/drawing/2014/main" id="{90C59355-99B6-7306-C6AC-ABEF919D5B27}"/>
              </a:ext>
            </a:extLst>
          </p:cNvPr>
          <p:cNvSpPr txBox="1"/>
          <p:nvPr/>
        </p:nvSpPr>
        <p:spPr>
          <a:xfrm>
            <a:off x="9090393" y="22739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just going to look off screen for a second while this plays out ”</a:t>
            </a:r>
            <a:endParaRPr sz="2400" dirty="0">
              <a:latin typeface="Georgia"/>
              <a:ea typeface="Georgia"/>
              <a:cs typeface="Georgia"/>
              <a:sym typeface="Georgia"/>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
        <p:nvSpPr>
          <p:cNvPr id="2" name="Google Shape;291;p37">
            <a:extLst>
              <a:ext uri="{FF2B5EF4-FFF2-40B4-BE49-F238E27FC236}">
                <a16:creationId xmlns:a16="http://schemas.microsoft.com/office/drawing/2014/main" id="{467B88AC-FB73-1199-8778-C084B1E2F90D}"/>
              </a:ext>
            </a:extLst>
          </p:cNvPr>
          <p:cNvSpPr txBox="1"/>
          <p:nvPr/>
        </p:nvSpPr>
        <p:spPr>
          <a:xfrm>
            <a:off x="6651993" y="44456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not scare. I’m not scared. I’m not scared …”</a:t>
            </a:r>
            <a:endParaRPr sz="2400" dirty="0">
              <a:latin typeface="Georgia"/>
              <a:ea typeface="Georgia"/>
              <a:cs typeface="Georgia"/>
              <a:sym typeface="Georgia"/>
            </a:endParaRPr>
          </a:p>
        </p:txBody>
      </p:sp>
    </p:spTree>
    <p:extLst>
      <p:ext uri="{BB962C8B-B14F-4D97-AF65-F5344CB8AC3E}">
        <p14:creationId xmlns:p14="http://schemas.microsoft.com/office/powerpoint/2010/main" val="2223849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Google Shape;295;p37">
            <a:extLst>
              <a:ext uri="{FF2B5EF4-FFF2-40B4-BE49-F238E27FC236}">
                <a16:creationId xmlns:a16="http://schemas.microsoft.com/office/drawing/2014/main" id="{438D9465-6989-637A-11D2-05E86A8CDBC8}"/>
              </a:ext>
            </a:extLst>
          </p:cNvPr>
          <p:cNvSpPr txBox="1"/>
          <p:nvPr/>
        </p:nvSpPr>
        <p:spPr>
          <a:xfrm>
            <a:off x="-20176" y="6441447"/>
            <a:ext cx="1633075" cy="418800"/>
          </a:xfrm>
          <a:prstGeom prst="rect">
            <a:avLst/>
          </a:prstGeom>
          <a:noFill/>
          <a:ln>
            <a:noFill/>
          </a:ln>
        </p:spPr>
        <p:txBody>
          <a:bodyPr spcFirstLastPara="1" wrap="square" lIns="121900" tIns="121900" rIns="121900" bIns="121900" anchor="b" anchorCtr="0">
            <a:noAutofit/>
          </a:bodyPr>
          <a:lstStyle/>
          <a:p>
            <a:r>
              <a:rPr lang="en" sz="1200" baseline="30000" dirty="0"/>
              <a:t>2</a:t>
            </a:r>
            <a:r>
              <a:rPr lang="en-US" sz="1200" dirty="0"/>
              <a:t> </a:t>
            </a:r>
            <a:r>
              <a:rPr lang="en-US" sz="1200" dirty="0" err="1"/>
              <a:t>Bonanno</a:t>
            </a:r>
            <a:r>
              <a:rPr lang="en-US" sz="1200" dirty="0"/>
              <a:t>, </a:t>
            </a:r>
            <a:r>
              <a:rPr lang="en" sz="1200" dirty="0"/>
              <a:t> 2013</a:t>
            </a:r>
            <a:endParaRPr sz="1200" dirty="0"/>
          </a:p>
        </p:txBody>
      </p: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spTree>
    <p:extLst>
      <p:ext uri="{BB962C8B-B14F-4D97-AF65-F5344CB8AC3E}">
        <p14:creationId xmlns:p14="http://schemas.microsoft.com/office/powerpoint/2010/main" val="161395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Google Shape;295;p37">
            <a:extLst>
              <a:ext uri="{FF2B5EF4-FFF2-40B4-BE49-F238E27FC236}">
                <a16:creationId xmlns:a16="http://schemas.microsoft.com/office/drawing/2014/main" id="{438D9465-6989-637A-11D2-05E86A8CDBC8}"/>
              </a:ext>
            </a:extLst>
          </p:cNvPr>
          <p:cNvSpPr txBox="1"/>
          <p:nvPr/>
        </p:nvSpPr>
        <p:spPr>
          <a:xfrm>
            <a:off x="-20176" y="6441447"/>
            <a:ext cx="1633075" cy="418800"/>
          </a:xfrm>
          <a:prstGeom prst="rect">
            <a:avLst/>
          </a:prstGeom>
          <a:noFill/>
          <a:ln>
            <a:noFill/>
          </a:ln>
        </p:spPr>
        <p:txBody>
          <a:bodyPr spcFirstLastPara="1" wrap="square" lIns="121900" tIns="121900" rIns="121900" bIns="121900" anchor="b" anchorCtr="0">
            <a:noAutofit/>
          </a:bodyPr>
          <a:lstStyle/>
          <a:p>
            <a:r>
              <a:rPr lang="en" sz="1200" baseline="30000" dirty="0"/>
              <a:t>2</a:t>
            </a:r>
            <a:r>
              <a:rPr lang="en-US" sz="1200" dirty="0"/>
              <a:t> </a:t>
            </a:r>
            <a:r>
              <a:rPr lang="en-US" sz="1200" dirty="0" err="1"/>
              <a:t>Bonanno</a:t>
            </a:r>
            <a:r>
              <a:rPr lang="en-US" sz="1200" dirty="0"/>
              <a:t>, </a:t>
            </a:r>
            <a:r>
              <a:rPr lang="en" sz="1200" dirty="0"/>
              <a:t> 2013</a:t>
            </a:r>
            <a:endParaRPr sz="1200" dirty="0"/>
          </a:p>
        </p:txBody>
      </p: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5" name="Picture 4">
            <a:extLst>
              <a:ext uri="{FF2B5EF4-FFF2-40B4-BE49-F238E27FC236}">
                <a16:creationId xmlns:a16="http://schemas.microsoft.com/office/drawing/2014/main" id="{824BB963-A779-A7E1-69A9-D31B671E7DBC}"/>
              </a:ext>
            </a:extLst>
          </p:cNvPr>
          <p:cNvPicPr>
            <a:picLocks noChangeAspect="1"/>
          </p:cNvPicPr>
          <p:nvPr/>
        </p:nvPicPr>
        <p:blipFill>
          <a:blip r:embed="rId3"/>
          <a:stretch>
            <a:fillRect/>
          </a:stretch>
        </p:blipFill>
        <p:spPr>
          <a:xfrm>
            <a:off x="1894888" y="2081024"/>
            <a:ext cx="8402223" cy="2695951"/>
          </a:xfrm>
          <a:prstGeom prst="rect">
            <a:avLst/>
          </a:prstGeom>
        </p:spPr>
      </p:pic>
    </p:spTree>
    <p:extLst>
      <p:ext uri="{BB962C8B-B14F-4D97-AF65-F5344CB8AC3E}">
        <p14:creationId xmlns:p14="http://schemas.microsoft.com/office/powerpoint/2010/main" val="4135766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blip>
          <a:srcRect b="15136"/>
          <a:stretch/>
        </p:blipFill>
        <p:spPr>
          <a:xfrm>
            <a:off x="1443736" y="573076"/>
            <a:ext cx="8998476" cy="5711847"/>
          </a:xfrm>
          <a:prstGeom prst="rect">
            <a:avLst/>
          </a:prstGeom>
        </p:spPr>
      </p:pic>
      <p:sp>
        <p:nvSpPr>
          <p:cNvPr id="5" name="Google Shape;316;p39">
            <a:extLst>
              <a:ext uri="{FF2B5EF4-FFF2-40B4-BE49-F238E27FC236}">
                <a16:creationId xmlns:a16="http://schemas.microsoft.com/office/drawing/2014/main" id="{1492CDC7-EC89-BBFB-9977-D8D93E3BE467}"/>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6" name="Arrow: Up 5">
            <a:extLst>
              <a:ext uri="{FF2B5EF4-FFF2-40B4-BE49-F238E27FC236}">
                <a16:creationId xmlns:a16="http://schemas.microsoft.com/office/drawing/2014/main" id="{38812D17-CCD7-6B66-ADA7-30FC79DDAB96}"/>
              </a:ext>
            </a:extLst>
          </p:cNvPr>
          <p:cNvSpPr/>
          <p:nvPr/>
        </p:nvSpPr>
        <p:spPr>
          <a:xfrm rot="2132250">
            <a:off x="1632836" y="2291124"/>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C8FB2B-8895-204C-DF45-79A3845FF616}"/>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424416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3728336" y="3623666"/>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16;p39">
            <a:extLst>
              <a:ext uri="{FF2B5EF4-FFF2-40B4-BE49-F238E27FC236}">
                <a16:creationId xmlns:a16="http://schemas.microsoft.com/office/drawing/2014/main" id="{45778938-ECD7-4D04-74BC-199EBBA622F4}"/>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7" name="TextBox 6">
            <a:extLst>
              <a:ext uri="{FF2B5EF4-FFF2-40B4-BE49-F238E27FC236}">
                <a16:creationId xmlns:a16="http://schemas.microsoft.com/office/drawing/2014/main" id="{98F545AB-D437-C308-89DA-F965CE519015}"/>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250028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6027035" y="4821331"/>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16;p39">
            <a:extLst>
              <a:ext uri="{FF2B5EF4-FFF2-40B4-BE49-F238E27FC236}">
                <a16:creationId xmlns:a16="http://schemas.microsoft.com/office/drawing/2014/main" id="{D54754FC-57DC-3F00-DFF9-9D92E3431F8A}"/>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7" name="TextBox 6">
            <a:extLst>
              <a:ext uri="{FF2B5EF4-FFF2-40B4-BE49-F238E27FC236}">
                <a16:creationId xmlns:a16="http://schemas.microsoft.com/office/drawing/2014/main" id="{226E5866-316B-14F4-D475-F219B73B7A6C}"/>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83280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3724096"/>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r>
              <a:rPr lang="en-US" sz="4400" dirty="0"/>
              <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xmlns=""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xmlns="" r:embed="rId6"/>
                    </a:ext>
                  </a:extLst>
                </a:blip>
              </a:buBlip>
            </a:pPr>
            <a:r>
              <a:rPr lang="en-US" sz="3200" b="1" spc="200" dirty="0">
                <a:solidFill>
                  <a:srgbClr val="FF0000"/>
                </a:solidFill>
              </a:rPr>
              <a:t>Uncertain</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77A57105-85A5-0D92-3CEF-D331F63FC6B0}"/>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9"/>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EB5E288D-96B1-D2B1-029B-0BCA1758E4C7}"/>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F4909ABB-2D6E-238B-A854-A25F0FCFE33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2"/>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9ACDCF8A-9BE9-CD7D-0FD9-8CD07D61F3D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2"/>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670678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7627234" y="5854001"/>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6;p39">
            <a:extLst>
              <a:ext uri="{FF2B5EF4-FFF2-40B4-BE49-F238E27FC236}">
                <a16:creationId xmlns:a16="http://schemas.microsoft.com/office/drawing/2014/main" id="{1CF7BA26-AB57-3F9E-0628-6D2203E24BD5}"/>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11" name="TextBox 10">
            <a:extLst>
              <a:ext uri="{FF2B5EF4-FFF2-40B4-BE49-F238E27FC236}">
                <a16:creationId xmlns:a16="http://schemas.microsoft.com/office/drawing/2014/main" id="{687E29C6-552C-6857-503B-A186D5BFCF0B}"/>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2990195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blip>
          <a:srcRect b="15136"/>
          <a:stretch/>
        </p:blipFill>
        <p:spPr>
          <a:xfrm>
            <a:off x="1443736" y="573076"/>
            <a:ext cx="8998476" cy="5711847"/>
          </a:xfrm>
          <a:prstGeom prst="rect">
            <a:avLst/>
          </a:prstGeom>
        </p:spPr>
      </p:pic>
      <p:sp>
        <p:nvSpPr>
          <p:cNvPr id="8" name="Google Shape;316;p39">
            <a:extLst>
              <a:ext uri="{FF2B5EF4-FFF2-40B4-BE49-F238E27FC236}">
                <a16:creationId xmlns:a16="http://schemas.microsoft.com/office/drawing/2014/main" id="{1CF7BA26-AB57-3F9E-0628-6D2203E24BD5}"/>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7 </a:t>
            </a:r>
            <a:r>
              <a:rPr lang="en" sz="1200" dirty="0">
                <a:solidFill>
                  <a:schemeClr val="dk1"/>
                </a:solidFill>
              </a:rPr>
              <a:t> Matthews et al., 2021</a:t>
            </a:r>
            <a:endParaRPr sz="1200" dirty="0"/>
          </a:p>
          <a:p>
            <a:pPr>
              <a:buClr>
                <a:schemeClr val="dk1"/>
              </a:buClr>
              <a:buSzPts val="1100"/>
            </a:pPr>
            <a:endParaRPr sz="1200" dirty="0">
              <a:solidFill>
                <a:schemeClr val="dk1"/>
              </a:solidFill>
            </a:endParaRPr>
          </a:p>
        </p:txBody>
      </p:sp>
      <p:sp>
        <p:nvSpPr>
          <p:cNvPr id="11" name="TextBox 10">
            <a:extLst>
              <a:ext uri="{FF2B5EF4-FFF2-40B4-BE49-F238E27FC236}">
                <a16:creationId xmlns:a16="http://schemas.microsoft.com/office/drawing/2014/main" id="{687E29C6-552C-6857-503B-A186D5BFCF0B}"/>
              </a:ext>
            </a:extLst>
          </p:cNvPr>
          <p:cNvSpPr txBox="1"/>
          <p:nvPr/>
        </p:nvSpPr>
        <p:spPr>
          <a:xfrm>
            <a:off x="10511985" y="4902591"/>
            <a:ext cx="628650" cy="369332"/>
          </a:xfrm>
          <a:prstGeom prst="rect">
            <a:avLst/>
          </a:prstGeom>
          <a:noFill/>
        </p:spPr>
        <p:txBody>
          <a:bodyPr wrap="square">
            <a:spAutoFit/>
          </a:bodyPr>
          <a:lstStyle/>
          <a:p>
            <a:r>
              <a:rPr lang="en-US" dirty="0"/>
              <a:t>3-6</a:t>
            </a:r>
          </a:p>
        </p:txBody>
      </p:sp>
      <p:sp>
        <p:nvSpPr>
          <p:cNvPr id="4" name="TextBox 3">
            <a:extLst>
              <a:ext uri="{FF2B5EF4-FFF2-40B4-BE49-F238E27FC236}">
                <a16:creationId xmlns:a16="http://schemas.microsoft.com/office/drawing/2014/main" id="{85AF22DC-0A13-FCB8-88A9-CC016ACB8A19}"/>
              </a:ext>
            </a:extLst>
          </p:cNvPr>
          <p:cNvSpPr txBox="1"/>
          <p:nvPr/>
        </p:nvSpPr>
        <p:spPr>
          <a:xfrm>
            <a:off x="724351" y="4044685"/>
            <a:ext cx="4667250" cy="1815882"/>
          </a:xfrm>
          <a:prstGeom prst="rect">
            <a:avLst/>
          </a:prstGeom>
          <a:noFill/>
        </p:spPr>
        <p:txBody>
          <a:bodyPr wrap="square" rtlCol="0">
            <a:spAutoFit/>
          </a:bodyPr>
          <a:lstStyle/>
          <a:p>
            <a:pPr algn="ctr"/>
            <a:r>
              <a:rPr lang="en-US" sz="2800" dirty="0">
                <a:solidFill>
                  <a:srgbClr val="000000"/>
                </a:solidFill>
              </a:rPr>
              <a:t>The association between intensity and regulation choice in this paradigm is “ very large” </a:t>
            </a:r>
            <a:r>
              <a:rPr lang="en-US" sz="2800" b="0" i="0" u="none" strike="noStrike" baseline="0" dirty="0">
                <a:solidFill>
                  <a:srgbClr val="000000"/>
                </a:solidFill>
              </a:rPr>
              <a:t>(i.e., r+ = 0.46 – 0.61) </a:t>
            </a:r>
            <a:r>
              <a:rPr lang="en-US" sz="2800" b="0" i="0" u="none" strike="noStrike" baseline="30000" dirty="0">
                <a:solidFill>
                  <a:srgbClr val="000000"/>
                </a:solidFill>
              </a:rPr>
              <a:t>7</a:t>
            </a:r>
            <a:endParaRPr lang="en-US" sz="2800" baseline="30000" dirty="0"/>
          </a:p>
        </p:txBody>
      </p:sp>
    </p:spTree>
    <p:extLst>
      <p:ext uri="{BB962C8B-B14F-4D97-AF65-F5344CB8AC3E}">
        <p14:creationId xmlns:p14="http://schemas.microsoft.com/office/powerpoint/2010/main" val="33025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Artificial nature of experimental designs</a:t>
            </a:r>
          </a:p>
          <a:p>
            <a:pPr marL="749300" lvl="1" indent="-457200"/>
            <a:r>
              <a:rPr lang="en-US" sz="2200" dirty="0">
                <a:solidFill>
                  <a:schemeClr val="accent6">
                    <a:lumMod val="20000"/>
                    <a:lumOff val="80000"/>
                  </a:schemeClr>
                </a:solidFill>
              </a:rPr>
              <a:t>Findings may not be applicable to emotion regulation outside of the lab</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Meta-analyses suggest flaws in common emotion regulation paradigms </a:t>
            </a:r>
            <a:r>
              <a:rPr lang="en-US" sz="2400" baseline="30000" dirty="0">
                <a:solidFill>
                  <a:schemeClr val="accent6">
                    <a:lumMod val="20000"/>
                    <a:lumOff val="80000"/>
                  </a:schemeClr>
                </a:solidFill>
              </a:rPr>
              <a:t>8</a:t>
            </a:r>
          </a:p>
          <a:p>
            <a:pPr marL="749300" lvl="1" indent="-457200"/>
            <a:r>
              <a:rPr lang="en-US" sz="2200" dirty="0">
                <a:solidFill>
                  <a:schemeClr val="accent6">
                    <a:lumMod val="20000"/>
                    <a:lumOff val="80000"/>
                  </a:schemeClr>
                </a:solidFill>
              </a:rPr>
              <a:t>Suggests surveys are strong, but tasks lack internal validity</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52</a:t>
            </a:fld>
            <a:endParaRPr lang="en-US"/>
          </a:p>
        </p:txBody>
      </p:sp>
    </p:spTree>
    <p:extLst>
      <p:ext uri="{BB962C8B-B14F-4D97-AF65-F5344CB8AC3E}">
        <p14:creationId xmlns:p14="http://schemas.microsoft.com/office/powerpoint/2010/main" val="3130997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Meta-analyses suggest flaws in common emotion regulation paradigms </a:t>
            </a:r>
            <a:r>
              <a:rPr lang="en-US" sz="2400" baseline="30000" dirty="0">
                <a:solidFill>
                  <a:schemeClr val="accent6">
                    <a:lumMod val="20000"/>
                    <a:lumOff val="80000"/>
                  </a:schemeClr>
                </a:solidFill>
              </a:rPr>
              <a:t>8</a:t>
            </a:r>
          </a:p>
          <a:p>
            <a:pPr marL="749300" lvl="1" indent="-457200"/>
            <a:r>
              <a:rPr lang="en-US" sz="2200" dirty="0">
                <a:solidFill>
                  <a:schemeClr val="accent6">
                    <a:lumMod val="20000"/>
                    <a:lumOff val="80000"/>
                  </a:schemeClr>
                </a:solidFill>
              </a:rPr>
              <a:t>Suggests surveys are strong, but tasks lack internal validity</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53</a:t>
            </a:fld>
            <a:endParaRPr lang="en-US"/>
          </a:p>
        </p:txBody>
      </p:sp>
    </p:spTree>
    <p:extLst>
      <p:ext uri="{BB962C8B-B14F-4D97-AF65-F5344CB8AC3E}">
        <p14:creationId xmlns:p14="http://schemas.microsoft.com/office/powerpoint/2010/main" val="1060579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Meta-analyses suggest flaws in common emotion regulation paradigms </a:t>
            </a:r>
            <a:r>
              <a:rPr lang="en-US" sz="2400" baseline="30000" dirty="0"/>
              <a:t>8</a:t>
            </a:r>
          </a:p>
          <a:p>
            <a:pPr marL="749300" lvl="1" indent="-457200"/>
            <a:r>
              <a:rPr lang="en-US" sz="2200" dirty="0"/>
              <a:t>Suggests surveys are strong, but tasks lack internal validity</a:t>
            </a:r>
            <a:br>
              <a:rPr lang="en-US" sz="2200" dirty="0"/>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54</a:t>
            </a:fld>
            <a:endParaRPr lang="en-US"/>
          </a:p>
        </p:txBody>
      </p:sp>
    </p:spTree>
    <p:extLst>
      <p:ext uri="{BB962C8B-B14F-4D97-AF65-F5344CB8AC3E}">
        <p14:creationId xmlns:p14="http://schemas.microsoft.com/office/powerpoint/2010/main" val="72096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Meta-analyses suggest flaws in common emotion regulation paradigms </a:t>
            </a:r>
            <a:r>
              <a:rPr lang="en-US" sz="2400" baseline="30000" dirty="0"/>
              <a:t>8</a:t>
            </a:r>
          </a:p>
          <a:p>
            <a:pPr marL="749300" lvl="1" indent="-457200"/>
            <a:r>
              <a:rPr lang="en-US" sz="2200" dirty="0"/>
              <a:t>Suggests surveys are strong, but tasks lack internal validity</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Naturalistic studies limited to Experiential Sampling</a:t>
            </a:r>
          </a:p>
          <a:p>
            <a:pPr marL="749300" lvl="1" indent="-457200"/>
            <a:r>
              <a:rPr lang="en-US" sz="2200" dirty="0"/>
              <a:t>Limited in scope, mild emotional experiences</a:t>
            </a:r>
            <a:endParaRPr lang="en-US" sz="2200" dirty="0">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55</a:t>
            </a:fld>
            <a:endParaRPr lang="en-US"/>
          </a:p>
        </p:txBody>
      </p:sp>
    </p:spTree>
    <p:extLst>
      <p:ext uri="{BB962C8B-B14F-4D97-AF65-F5344CB8AC3E}">
        <p14:creationId xmlns:p14="http://schemas.microsoft.com/office/powerpoint/2010/main" val="332546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pic>
        <p:nvPicPr>
          <p:cNvPr id="7" name="Google Shape;304;p38">
            <a:extLst>
              <a:ext uri="{FF2B5EF4-FFF2-40B4-BE49-F238E27FC236}">
                <a16:creationId xmlns:a16="http://schemas.microsoft.com/office/drawing/2014/main" id="{80032CF7-1282-C122-A8CB-F52D608BA191}"/>
              </a:ext>
            </a:extLst>
          </p:cNvPr>
          <p:cNvPicPr preferRelativeResize="0"/>
          <p:nvPr/>
        </p:nvPicPr>
        <p:blipFill rotWithShape="1">
          <a:blip r:embed="rId3">
            <a:alphaModFix/>
          </a:blip>
          <a:srcRect l="38901" r="3561"/>
          <a:stretch/>
        </p:blipFill>
        <p:spPr>
          <a:xfrm>
            <a:off x="2229854" y="2152411"/>
            <a:ext cx="3287667" cy="2648700"/>
          </a:xfrm>
          <a:prstGeom prst="rect">
            <a:avLst/>
          </a:prstGeom>
          <a:noFill/>
          <a:ln>
            <a:noFill/>
          </a:ln>
        </p:spPr>
      </p:pic>
      <p:pic>
        <p:nvPicPr>
          <p:cNvPr id="13" name="Picture 12" descr="A person holding an object&#10;&#10;Description automatically generated">
            <a:extLst>
              <a:ext uri="{FF2B5EF4-FFF2-40B4-BE49-F238E27FC236}">
                <a16:creationId xmlns:a16="http://schemas.microsoft.com/office/drawing/2014/main" id="{D096DA79-938B-B6BB-47F8-8D4E6E3C1F3A}"/>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6674479" y="2155943"/>
            <a:ext cx="3287667" cy="2645168"/>
          </a:xfrm>
          <a:prstGeom prst="rect">
            <a:avLst/>
          </a:prstGeom>
        </p:spPr>
      </p:pic>
    </p:spTree>
    <p:extLst>
      <p:ext uri="{BB962C8B-B14F-4D97-AF65-F5344CB8AC3E}">
        <p14:creationId xmlns:p14="http://schemas.microsoft.com/office/powerpoint/2010/main" val="121102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TextBox 2">
            <a:extLst>
              <a:ext uri="{FF2B5EF4-FFF2-40B4-BE49-F238E27FC236}">
                <a16:creationId xmlns:a16="http://schemas.microsoft.com/office/drawing/2014/main" id="{D8D9E226-8614-8671-2D40-B48248D1B3D2}"/>
              </a:ext>
            </a:extLst>
          </p:cNvPr>
          <p:cNvSpPr txBox="1"/>
          <p:nvPr/>
        </p:nvSpPr>
        <p:spPr>
          <a:xfrm>
            <a:off x="790156" y="2459504"/>
            <a:ext cx="10611688" cy="1938992"/>
          </a:xfrm>
          <a:prstGeom prst="rect">
            <a:avLst/>
          </a:prstGeom>
          <a:noFill/>
        </p:spPr>
        <p:txBody>
          <a:bodyPr wrap="none" rtlCol="0">
            <a:spAutoFit/>
          </a:bodyPr>
          <a:lstStyle/>
          <a:p>
            <a:pPr algn="ctr"/>
            <a:r>
              <a:rPr lang="en-US" sz="4000" dirty="0"/>
              <a:t>Will people self-regulate their emotions?</a:t>
            </a:r>
          </a:p>
          <a:p>
            <a:pPr algn="ctr"/>
            <a:endParaRPr lang="en-US" sz="4000" dirty="0"/>
          </a:p>
          <a:p>
            <a:pPr algn="ctr"/>
            <a:r>
              <a:rPr lang="en-US" sz="4000" dirty="0"/>
              <a:t>What will influence their self-regulation behavior?</a:t>
            </a:r>
          </a:p>
        </p:txBody>
      </p:sp>
    </p:spTree>
    <p:extLst>
      <p:ext uri="{BB962C8B-B14F-4D97-AF65-F5344CB8AC3E}">
        <p14:creationId xmlns:p14="http://schemas.microsoft.com/office/powerpoint/2010/main" val="2620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418318"/>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2345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470898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r>
              <a:rPr lang="en-US" sz="4400" dirty="0"/>
              <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xmlns=""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xmlns="" r:embed="rId6"/>
                    </a:ext>
                  </a:extLst>
                </a:blip>
              </a:buBlip>
            </a:pPr>
            <a:r>
              <a:rPr lang="en-US" sz="3200" b="1" spc="200" dirty="0">
                <a:solidFill>
                  <a:srgbClr val="FF0000"/>
                </a:solidFill>
              </a:rPr>
              <a:t>Uncertain</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xmlns="" r:embed="rId8"/>
                    </a:ext>
                  </a:extLst>
                </a:blip>
              </a:buBlip>
            </a:pPr>
            <a:r>
              <a:rPr lang="en-US" sz="3200" b="1" spc="200" dirty="0">
                <a:solidFill>
                  <a:srgbClr val="FF0000"/>
                </a:solidFill>
              </a:rPr>
              <a:t>Dynamic</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F2CF0A0B-59B6-D5C1-83BA-F6F848D7ABF3}"/>
              </a:ext>
            </a:extLst>
          </p:cNvPr>
          <p:cNvPicPr>
            <a:picLocks noChangeAspect="1"/>
          </p:cNvPicPr>
          <p:nvPr/>
        </p:nvPicPr>
        <p:blipFill rotWithShape="1">
          <a:blip r:embed="rId9" cstate="hqprint">
            <a:extLst>
              <a:ext uri="{BEBA8EAE-BF5A-486C-A8C5-ECC9F3942E4B}">
                <a14:imgProps xmlns:a14="http://schemas.microsoft.com/office/drawing/2010/main">
                  <a14:imgLayer r:embed="rId10">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1"/>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CB0939E8-B9E5-7D46-62D9-702B44CC0CE0}"/>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63543334-8CD1-C915-BBF6-4EA57EC8A7AC}"/>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4"/>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7E906E80-040E-2C20-5DF2-CE2D88C5FF5A}"/>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4"/>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7266200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42297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560742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04646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67000" y="34066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41906" cy="23895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84520" y="2862580"/>
            <a:ext cx="1908173" cy="20528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82333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report regulating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Rectangle 1">
            <a:extLst>
              <a:ext uri="{FF2B5EF4-FFF2-40B4-BE49-F238E27FC236}">
                <a16:creationId xmlns:a16="http://schemas.microsoft.com/office/drawing/2014/main" id="{B8C7D3EB-F233-A442-A3A5-4D0F3D006FF2}"/>
              </a:ext>
            </a:extLst>
          </p:cNvPr>
          <p:cNvSpPr/>
          <p:nvPr/>
        </p:nvSpPr>
        <p:spPr>
          <a:xfrm>
            <a:off x="6338133" y="1108504"/>
            <a:ext cx="5260658" cy="3545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602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Tree>
    <p:extLst>
      <p:ext uri="{BB962C8B-B14F-4D97-AF65-F5344CB8AC3E}">
        <p14:creationId xmlns:p14="http://schemas.microsoft.com/office/powerpoint/2010/main" val="3312870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4" name="Rectangle 3"/>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7125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Tree>
    <p:extLst>
      <p:ext uri="{BB962C8B-B14F-4D97-AF65-F5344CB8AC3E}">
        <p14:creationId xmlns:p14="http://schemas.microsoft.com/office/powerpoint/2010/main" val="15153972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16" name="Rectangle 15">
            <a:extLst>
              <a:ext uri="{FF2B5EF4-FFF2-40B4-BE49-F238E27FC236}">
                <a16:creationId xmlns:a16="http://schemas.microsoft.com/office/drawing/2014/main" id="{8D99209F-3139-A56E-381C-E0C20BE851DF}"/>
              </a:ext>
            </a:extLst>
          </p:cNvPr>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44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Tree>
    <p:extLst>
      <p:ext uri="{BB962C8B-B14F-4D97-AF65-F5344CB8AC3E}">
        <p14:creationId xmlns:p14="http://schemas.microsoft.com/office/powerpoint/2010/main" val="1377187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5201424"/>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r>
              <a:rPr lang="en-US" sz="4400" dirty="0"/>
              <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xmlns=""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xmlns="" r:embed="rId6"/>
                    </a:ext>
                  </a:extLst>
                </a:blip>
              </a:buBlip>
            </a:pPr>
            <a:r>
              <a:rPr lang="en-US" sz="3200" b="1" spc="200" dirty="0">
                <a:solidFill>
                  <a:srgbClr val="FF0000"/>
                </a:solidFill>
              </a:rPr>
              <a:t>Uncertain</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xmlns="" r:embed="rId8"/>
                    </a:ext>
                  </a:extLst>
                </a:blip>
              </a:buBlip>
            </a:pPr>
            <a:r>
              <a:rPr lang="en-US" sz="3200" b="1" spc="200" dirty="0">
                <a:solidFill>
                  <a:srgbClr val="FF0000"/>
                </a:solidFill>
              </a:rPr>
              <a:t>Dynamic</a:t>
            </a:r>
            <a:r>
              <a:rPr lang="en-US" sz="3200" spc="200" dirty="0">
                <a:solidFill>
                  <a:schemeClr val="accent1">
                    <a:lumMod val="75000"/>
                  </a:schemeClr>
                </a:solidFill>
              </a:rPr>
              <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xmlns="" r:embed="rId10"/>
                    </a:ext>
                  </a:extLst>
                </a:blip>
              </a:buBlip>
            </a:pPr>
            <a:r>
              <a:rPr lang="en-US" sz="3200" b="1" spc="200" dirty="0">
                <a:solidFill>
                  <a:srgbClr val="FF0000"/>
                </a:solidFill>
              </a:rPr>
              <a:t>Complex</a:t>
            </a:r>
            <a:endParaRPr lang="en-US" sz="3200" spc="200" dirty="0">
              <a:solidFill>
                <a:srgbClr val="FF0000"/>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2AE37330-CAED-F71E-C7EF-C9E664E57BA8}"/>
              </a:ext>
            </a:extLst>
          </p:cNvPr>
          <p:cNvPicPr>
            <a:picLocks noChangeAspect="1"/>
          </p:cNvPicPr>
          <p:nvPr/>
        </p:nvPicPr>
        <p:blipFill rotWithShape="1">
          <a:blip r:embed="rId11" cstate="hqprint">
            <a:extLst>
              <a:ext uri="{BEBA8EAE-BF5A-486C-A8C5-ECC9F3942E4B}">
                <a14:imgProps xmlns:a14="http://schemas.microsoft.com/office/drawing/2010/main">
                  <a14:imgLayer r:embed="rId12">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3"/>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028D2FC6-1F9F-71CC-15C4-26951505761B}"/>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1D759E85-6B17-2539-F2BF-3D27A704B5DA}"/>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6"/>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4FC3746E-D236-9C5A-7373-0B0515FE2236}"/>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6"/>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50289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people put more effort towards regulating their emotions.</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8" name="Rectangle 7">
            <a:extLst>
              <a:ext uri="{FF2B5EF4-FFF2-40B4-BE49-F238E27FC236}">
                <a16:creationId xmlns:a16="http://schemas.microsoft.com/office/drawing/2014/main" id="{FBA8764B-276F-4E1C-37C8-E0E4046D933B}"/>
              </a:ext>
            </a:extLst>
          </p:cNvPr>
          <p:cNvSpPr/>
          <p:nvPr/>
        </p:nvSpPr>
        <p:spPr>
          <a:xfrm>
            <a:off x="6286610" y="1108502"/>
            <a:ext cx="5291859" cy="345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0483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for a given event, people put more effort towards regulating their emotions during that event.</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Tree>
    <p:extLst>
      <p:ext uri="{BB962C8B-B14F-4D97-AF65-F5344CB8AC3E}">
        <p14:creationId xmlns:p14="http://schemas.microsoft.com/office/powerpoint/2010/main" val="173982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r>
              <a:rPr lang="en-US" dirty="0"/>
              <a:t/>
            </a:r>
            <a:br>
              <a:rPr lang="en-US" dirty="0"/>
            </a:b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2775117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839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0100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8111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5" name="Rectangle 4"/>
          <p:cNvSpPr/>
          <p:nvPr/>
        </p:nvSpPr>
        <p:spPr>
          <a:xfrm>
            <a:off x="5882325" y="873158"/>
            <a:ext cx="6221691" cy="4490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707132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890086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762924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a:t>
            </a:r>
            <a:r>
              <a:rPr lang="en-US" b="1" i="1" u="sng" dirty="0">
                <a:ea typeface="Calibri"/>
                <a:cs typeface="Calibri"/>
              </a:rPr>
              <a:t>does not</a:t>
            </a:r>
            <a:r>
              <a:rPr lang="en-US" dirty="0">
                <a:ea typeface="Calibri"/>
                <a:cs typeface="Calibri"/>
              </a:rPr>
              <a:t> mean that the effect is not present, but that the association between the two topics is likely very overstated.</a:t>
            </a:r>
            <a:endParaRPr lang="en-US"/>
          </a:p>
          <a:p>
            <a:endParaRPr lang="en-US" dirty="0">
              <a:ea typeface="Calibri"/>
              <a:cs typeface="Calibri"/>
            </a:endParaRPr>
          </a:p>
        </p:txBody>
      </p:sp>
    </p:spTree>
    <p:extLst>
      <p:ext uri="{BB962C8B-B14F-4D97-AF65-F5344CB8AC3E}">
        <p14:creationId xmlns:p14="http://schemas.microsoft.com/office/powerpoint/2010/main" val="918364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l="34422" r="27748"/>
          <a:stretch/>
        </p:blipFill>
        <p:spPr>
          <a:xfrm>
            <a:off x="9768329" y="3659346"/>
            <a:ext cx="1706494" cy="2537392"/>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605799" y="1422529"/>
            <a:ext cx="2849956" cy="2006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r="59257"/>
            <a:stretch/>
          </p:blipFill>
          <p:spPr>
            <a:xfrm>
              <a:off x="637315" y="1701671"/>
              <a:ext cx="2199375" cy="2823882"/>
            </a:xfrm>
            <a:prstGeom prst="rect">
              <a:avLst/>
            </a:prstGeom>
          </p:spPr>
        </p:pic>
      </p:grpSp>
      <p:sp>
        <p:nvSpPr>
          <p:cNvPr id="3" name="TextBox 2">
            <a:extLst>
              <a:ext uri="{FF2B5EF4-FFF2-40B4-BE49-F238E27FC236}">
                <a16:creationId xmlns:a16="http://schemas.microsoft.com/office/drawing/2014/main" id="{C326EC8C-E5F0-6D28-C8AE-F17411C701CF}"/>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Tree>
    <p:extLst>
      <p:ext uri="{BB962C8B-B14F-4D97-AF65-F5344CB8AC3E}">
        <p14:creationId xmlns:p14="http://schemas.microsoft.com/office/powerpoint/2010/main" val="104631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8938" y="190387"/>
            <a:ext cx="10829927" cy="6231820"/>
          </a:xfrm>
          <a:prstGeom prst="rect">
            <a:avLst/>
          </a:prstGeom>
        </p:spPr>
      </p:pic>
    </p:spTree>
    <p:extLst>
      <p:ext uri="{BB962C8B-B14F-4D97-AF65-F5344CB8AC3E}">
        <p14:creationId xmlns:p14="http://schemas.microsoft.com/office/powerpoint/2010/main" val="2372138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7" name="Rectangle 6"/>
          <p:cNvSpPr/>
          <p:nvPr/>
        </p:nvSpPr>
        <p:spPr>
          <a:xfrm rot="684251">
            <a:off x="1055676" y="2243580"/>
            <a:ext cx="5850903" cy="160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9707360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776116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r>
              <a:rPr lang="en-US" dirty="0"/>
              <a:t/>
            </a:r>
            <a:br>
              <a:rPr lang="en-US" dirty="0"/>
            </a:br>
            <a:endParaRPr lang="en-US" dirty="0"/>
          </a:p>
          <a:p>
            <a:pPr marL="285750" indent="-285750">
              <a:buFont typeface="Arial"/>
              <a:buChar char="•"/>
            </a:pPr>
            <a:r>
              <a:rPr lang="en-US" dirty="0">
                <a:solidFill>
                  <a:schemeClr val="accent6">
                    <a:lumMod val="20000"/>
                    <a:lumOff val="80000"/>
                  </a:schemeClr>
                </a:solidFill>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solidFill>
                <a:schemeClr val="accent6">
                  <a:lumMod val="20000"/>
                  <a:lumOff val="80000"/>
                </a:schemeClr>
              </a:solidFill>
            </a:endParaRPr>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7813821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r>
              <a:rPr lang="en-US" dirty="0"/>
              <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16855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47130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872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5385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8139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6EE17F2-79F6-665D-64DE-5840E681363B}"/>
              </a:ext>
            </a:extLst>
          </p:cNvPr>
          <p:cNvPicPr>
            <a:picLocks noChangeAspect="1"/>
          </p:cNvPicPr>
          <p:nvPr/>
        </p:nvPicPr>
        <p:blipFill>
          <a:blip r:embed="rId2"/>
          <a:stretch>
            <a:fillRect/>
          </a:stretch>
        </p:blipFill>
        <p:spPr>
          <a:xfrm>
            <a:off x="1014302" y="629708"/>
            <a:ext cx="10163395" cy="5598584"/>
          </a:xfrm>
          <a:prstGeom prst="rect">
            <a:avLst/>
          </a:prstGeom>
        </p:spPr>
      </p:pic>
    </p:spTree>
    <p:extLst>
      <p:ext uri="{BB962C8B-B14F-4D97-AF65-F5344CB8AC3E}">
        <p14:creationId xmlns:p14="http://schemas.microsoft.com/office/powerpoint/2010/main" val="1002502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3B21C7A-EE53-2F61-1C3E-EFCD5977F647}"/>
              </a:ext>
            </a:extLst>
          </p:cNvPr>
          <p:cNvGrpSpPr/>
          <p:nvPr/>
        </p:nvGrpSpPr>
        <p:grpSpPr>
          <a:xfrm>
            <a:off x="6605799" y="1422529"/>
            <a:ext cx="4869024" cy="4774209"/>
            <a:chOff x="6605799" y="1422529"/>
            <a:chExt cx="4869024" cy="4774209"/>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cstate="hqprint">
              <a:alphaModFix amt="35000"/>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l="34422" r="27748"/>
            <a:stretch/>
          </p:blipFill>
          <p:spPr>
            <a:xfrm>
              <a:off x="9768329" y="3659346"/>
              <a:ext cx="1706494" cy="2537392"/>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605799" y="1422529"/>
              <a:ext cx="2849956" cy="2006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r="59257"/>
              <a:stretch/>
            </p:blipFill>
            <p:spPr>
              <a:xfrm>
                <a:off x="637315" y="1701671"/>
                <a:ext cx="2199375" cy="2823882"/>
              </a:xfrm>
              <a:prstGeom prst="rect">
                <a:avLst/>
              </a:prstGeom>
            </p:spPr>
          </p:pic>
        </p:grpSp>
      </p:grpSp>
      <p:sp>
        <p:nvSpPr>
          <p:cNvPr id="2" name="TextBox 1">
            <a:extLst>
              <a:ext uri="{FF2B5EF4-FFF2-40B4-BE49-F238E27FC236}">
                <a16:creationId xmlns:a16="http://schemas.microsoft.com/office/drawing/2014/main" id="{28F362C1-FF63-0AEB-54CE-F2F47883DC68}"/>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531508" y="338096"/>
            <a:ext cx="5344155" cy="646331"/>
          </a:xfrm>
          <a:prstGeom prst="rect">
            <a:avLst/>
          </a:prstGeom>
          <a:noFill/>
        </p:spPr>
        <p:txBody>
          <a:bodyPr wrap="square" rtlCol="0">
            <a:spAutoFit/>
          </a:bodyPr>
          <a:lstStyle/>
          <a:p>
            <a:pPr algn="ctr"/>
            <a:r>
              <a:rPr lang="en-US" sz="3600" b="1" dirty="0"/>
              <a:t>Regulation Strategy </a:t>
            </a:r>
            <a:r>
              <a:rPr lang="en-US" sz="3600" b="1" dirty="0">
                <a:solidFill>
                  <a:schemeClr val="accent6"/>
                </a:solidFill>
              </a:rPr>
              <a:t>Choice</a:t>
            </a:r>
            <a:endParaRPr lang="en-US" sz="3600" dirty="0">
              <a:solidFill>
                <a:schemeClr val="accent6"/>
              </a:solidFill>
            </a:endParaRPr>
          </a:p>
        </p:txBody>
      </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36495" y="1801574"/>
            <a:ext cx="5127713" cy="3254852"/>
          </a:xfrm>
          <a:prstGeom prst="rect">
            <a:avLst/>
          </a:prstGeom>
        </p:spPr>
      </p:pic>
    </p:spTree>
    <p:extLst>
      <p:ext uri="{BB962C8B-B14F-4D97-AF65-F5344CB8AC3E}">
        <p14:creationId xmlns:p14="http://schemas.microsoft.com/office/powerpoint/2010/main" val="26764605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graph with different colored squares&#10;&#10;Description automatically generated">
            <a:extLst>
              <a:ext uri="{FF2B5EF4-FFF2-40B4-BE49-F238E27FC236}">
                <a16:creationId xmlns:a16="http://schemas.microsoft.com/office/drawing/2014/main" id="{C8A5627E-2901-E4BE-0205-58F5F2E4EE4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6" name="Rectangle 5">
            <a:extLst>
              <a:ext uri="{FF2B5EF4-FFF2-40B4-BE49-F238E27FC236}">
                <a16:creationId xmlns:a16="http://schemas.microsoft.com/office/drawing/2014/main" id="{664C49FF-EDF0-CF5E-E9FE-21EF174F84D0}"/>
              </a:ext>
            </a:extLst>
          </p:cNvPr>
          <p:cNvSpPr/>
          <p:nvPr/>
        </p:nvSpPr>
        <p:spPr>
          <a:xfrm>
            <a:off x="863600" y="802640"/>
            <a:ext cx="5967429" cy="4493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6244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graph with different colored squares&#10;&#10;Description automatically generated">
            <a:extLst>
              <a:ext uri="{FF2B5EF4-FFF2-40B4-BE49-F238E27FC236}">
                <a16:creationId xmlns:a16="http://schemas.microsoft.com/office/drawing/2014/main" id="{F5620080-4E17-37CF-328D-031FF1B88F2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Tree>
    <p:extLst>
      <p:ext uri="{BB962C8B-B14F-4D97-AF65-F5344CB8AC3E}">
        <p14:creationId xmlns:p14="http://schemas.microsoft.com/office/powerpoint/2010/main" val="32696843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matched Distraction below chance</a:t>
            </a:r>
          </a:p>
          <a:p>
            <a:endParaRPr lang="en-US" dirty="0">
              <a:ea typeface="Calibri"/>
              <a:cs typeface="Calibri"/>
            </a:endParaRPr>
          </a:p>
        </p:txBody>
      </p:sp>
    </p:spTree>
    <p:extLst>
      <p:ext uri="{BB962C8B-B14F-4D97-AF65-F5344CB8AC3E}">
        <p14:creationId xmlns:p14="http://schemas.microsoft.com/office/powerpoint/2010/main" val="172695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matched Distraction below chance</a:t>
            </a:r>
          </a:p>
          <a:p>
            <a:endParaRPr lang="en-US" dirty="0">
              <a:ea typeface="Calibri"/>
              <a:cs typeface="Calibri"/>
            </a:endParaRPr>
          </a:p>
        </p:txBody>
      </p:sp>
    </p:spTree>
    <p:extLst>
      <p:ext uri="{BB962C8B-B14F-4D97-AF65-F5344CB8AC3E}">
        <p14:creationId xmlns:p14="http://schemas.microsoft.com/office/powerpoint/2010/main" val="8490308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r>
              <a:rPr lang="en-US" dirty="0"/>
              <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351332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r>
              <a:rPr lang="en-US" dirty="0"/>
              <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A reemergence of canonical regulation relationships during Study 2 raises the question of the influence environmental affordances, such as time to process, in everyday self-regulation to threat </a:t>
            </a:r>
          </a:p>
          <a:p>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31084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Conducted online using horror movie stimuli</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9682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4722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847207"/>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Seeks to disentangle the forecasting/experiencing and stimulation –level 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9681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0" y="3776870"/>
            <a:ext cx="4621696" cy="308113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99</a:t>
            </a:fld>
            <a:endParaRPr lang="en-US"/>
          </a:p>
        </p:txBody>
      </p:sp>
    </p:spTree>
    <p:extLst>
      <p:ext uri="{BB962C8B-B14F-4D97-AF65-F5344CB8AC3E}">
        <p14:creationId xmlns:p14="http://schemas.microsoft.com/office/powerpoint/2010/main" val="1284821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F4F364230FDE40866A7645F1D40DA6" ma:contentTypeVersion="15" ma:contentTypeDescription="Create a new document." ma:contentTypeScope="" ma:versionID="5d5d2d44a6e466a5276c1d0af32e368d">
  <xsd:schema xmlns:xsd="http://www.w3.org/2001/XMLSchema" xmlns:xs="http://www.w3.org/2001/XMLSchema" xmlns:p="http://schemas.microsoft.com/office/2006/metadata/properties" xmlns:ns3="8dd5b7cb-4fd9-4417-8303-5ed4863aadae" xmlns:ns4="b6ee57d5-0dcc-4325-a065-1fb3f73dada0" targetNamespace="http://schemas.microsoft.com/office/2006/metadata/properties" ma:root="true" ma:fieldsID="c5352c4279b6bbaf8e911314852749a7" ns3:_="" ns4:_="">
    <xsd:import namespace="8dd5b7cb-4fd9-4417-8303-5ed4863aadae"/>
    <xsd:import namespace="b6ee57d5-0dcc-4325-a065-1fb3f73dad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d5b7cb-4fd9-4417-8303-5ed4863aa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ee57d5-0dcc-4325-a065-1fb3f73dad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EC752F-0CDF-4A21-BC4E-BB51AB8A3EA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b6ee57d5-0dcc-4325-a065-1fb3f73dada0"/>
    <ds:schemaRef ds:uri="http://purl.org/dc/terms/"/>
    <ds:schemaRef ds:uri="http://schemas.openxmlformats.org/package/2006/metadata/core-properties"/>
    <ds:schemaRef ds:uri="8dd5b7cb-4fd9-4417-8303-5ed4863aadae"/>
    <ds:schemaRef ds:uri="http://www.w3.org/XML/1998/namespace"/>
    <ds:schemaRef ds:uri="http://purl.org/dc/dcmitype/"/>
  </ds:schemaRefs>
</ds:datastoreItem>
</file>

<file path=customXml/itemProps2.xml><?xml version="1.0" encoding="utf-8"?>
<ds:datastoreItem xmlns:ds="http://schemas.openxmlformats.org/officeDocument/2006/customXml" ds:itemID="{6CD1A098-AE1B-4696-8313-126CEF3E5FC0}">
  <ds:schemaRefs>
    <ds:schemaRef ds:uri="http://schemas.microsoft.com/sharepoint/v3/contenttype/forms"/>
  </ds:schemaRefs>
</ds:datastoreItem>
</file>

<file path=customXml/itemProps3.xml><?xml version="1.0" encoding="utf-8"?>
<ds:datastoreItem xmlns:ds="http://schemas.openxmlformats.org/officeDocument/2006/customXml" ds:itemID="{E5A85DFA-917E-4F50-959E-082D0D2A701D}">
  <ds:schemaRefs>
    <ds:schemaRef ds:uri="8dd5b7cb-4fd9-4417-8303-5ed4863aadae"/>
    <ds:schemaRef ds:uri="b6ee57d5-0dcc-4325-a065-1fb3f73dada0"/>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569</TotalTime>
  <Words>13218</Words>
  <Application>Microsoft Office PowerPoint</Application>
  <PresentationFormat>Widescreen</PresentationFormat>
  <Paragraphs>2484</Paragraphs>
  <Slides>194</Slides>
  <Notes>176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194</vt:i4>
      </vt:variant>
    </vt:vector>
  </HeadingPairs>
  <TitlesOfParts>
    <vt:vector size="200"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Sincere Appreciation to:</vt:lpstr>
      <vt:lpstr>PowerPoint Presentation</vt:lpstr>
      <vt:lpstr>PowerPoint Presentation</vt:lpstr>
      <vt:lpstr>PowerPoint Presentation</vt:lpstr>
      <vt:lpstr>Data Collected</vt:lpstr>
      <vt:lpstr>How am I conceptualizing threat in this context?</vt:lpstr>
      <vt:lpstr>Data Collected</vt:lpstr>
      <vt:lpstr>Some of these questions were not originally conceptualized through a threat framework specifically</vt:lpstr>
      <vt:lpstr>PowerPoint Presentation</vt:lpstr>
      <vt:lpstr>Memory Under Threat</vt:lpstr>
      <vt:lpstr>Memory Under Threat</vt:lpstr>
      <vt:lpstr>Memory Under Threat</vt:lpstr>
      <vt:lpstr>Memory Under Threat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Sincere Appreciation to: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Billy Mitchell</cp:lastModifiedBy>
  <cp:revision>497</cp:revision>
  <dcterms:created xsi:type="dcterms:W3CDTF">2023-10-09T00:18:54Z</dcterms:created>
  <dcterms:modified xsi:type="dcterms:W3CDTF">2023-12-13T16:53:00Z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0x010100D8F4F364230FDE40866A7645F1D40DA6</vt:lpwstr>
  </property>
</Properties>
</file>